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414" r:id="rId2"/>
    <p:sldId id="258" r:id="rId3"/>
    <p:sldId id="294" r:id="rId4"/>
    <p:sldId id="311" r:id="rId5"/>
    <p:sldId id="369" r:id="rId6"/>
    <p:sldId id="390" r:id="rId7"/>
    <p:sldId id="391" r:id="rId8"/>
    <p:sldId id="392" r:id="rId9"/>
    <p:sldId id="393" r:id="rId10"/>
    <p:sldId id="394" r:id="rId11"/>
    <p:sldId id="395" r:id="rId12"/>
    <p:sldId id="396" r:id="rId13"/>
    <p:sldId id="397" r:id="rId14"/>
    <p:sldId id="399" r:id="rId15"/>
    <p:sldId id="409" r:id="rId16"/>
    <p:sldId id="410" r:id="rId17"/>
    <p:sldId id="411" r:id="rId18"/>
    <p:sldId id="412" r:id="rId19"/>
    <p:sldId id="413" r:id="rId20"/>
    <p:sldId id="406" r:id="rId21"/>
    <p:sldId id="371" r:id="rId22"/>
    <p:sldId id="382" r:id="rId23"/>
    <p:sldId id="333" r:id="rId24"/>
    <p:sldId id="368" r:id="rId25"/>
    <p:sldId id="267" r:id="rId26"/>
  </p:sldIdLst>
  <p:sldSz cx="9144000" cy="6858000" type="screen4x3"/>
  <p:notesSz cx="6858000" cy="9144000"/>
  <p:embeddedFontLst>
    <p:embeddedFont>
      <p:font typeface="Tuffy" panose="020B0603060100000000" pitchFamily="34" charset="0"/>
      <p:regular r:id="rId29"/>
      <p:bold r:id="rId30"/>
      <p:italic r:id="rId31"/>
      <p:boldItalic r:id="rId32"/>
    </p:embeddedFont>
    <p:embeddedFont>
      <p:font typeface="Tuffy-TTF" panose="020B0603060100000000" pitchFamily="34" charset="0"/>
      <p:regular r:id="rId33"/>
      <p:bold r:id="rId34"/>
      <p:italic r:id="rId35"/>
      <p:boldItalic r:id="rId36"/>
    </p:embeddedFont>
    <p:embeddedFont>
      <p:font typeface="Twinkl SemiBold" pitchFamily="2" charset="0"/>
      <p:bold r:id="rId37"/>
    </p:embeddedFont>
    <p:embeddedFont>
      <p:font typeface="Twinkl" pitchFamily="2" charset="0"/>
      <p:regular r:id="rId38"/>
      <p:bold r:id="rId39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4" pos="5420">
          <p15:clr>
            <a:srgbClr val="A4A3A4"/>
          </p15:clr>
        </p15:guide>
        <p15:guide id="5" orient="horz" pos="3566" userDrawn="1">
          <p15:clr>
            <a:srgbClr val="A4A3A4"/>
          </p15:clr>
        </p15:guide>
        <p15:guide id="6" orient="horz" pos="618" userDrawn="1">
          <p15:clr>
            <a:srgbClr val="A4A3A4"/>
          </p15:clr>
        </p15:guide>
        <p15:guide id="7" orient="horz" pos="981" userDrawn="1">
          <p15:clr>
            <a:srgbClr val="A4A3A4"/>
          </p15:clr>
        </p15:guide>
        <p15:guide id="8" pos="1383" userDrawn="1">
          <p15:clr>
            <a:srgbClr val="A4A3A4"/>
          </p15:clr>
        </p15:guide>
        <p15:guide id="9" pos="217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1E5A"/>
    <a:srgbClr val="D83A5E"/>
    <a:srgbClr val="C7E8FB"/>
    <a:srgbClr val="CB4793"/>
    <a:srgbClr val="F0821A"/>
    <a:srgbClr val="FFD7A7"/>
    <a:srgbClr val="00A651"/>
    <a:srgbClr val="D82233"/>
    <a:srgbClr val="FAB001"/>
    <a:srgbClr val="AEE9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45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062" y="78"/>
      </p:cViewPr>
      <p:guideLst>
        <p:guide orient="horz" pos="2160"/>
        <p:guide pos="2880"/>
        <p:guide pos="5420"/>
        <p:guide orient="horz" pos="3566"/>
        <p:guide orient="horz" pos="618"/>
        <p:guide orient="horz" pos="981"/>
        <p:guide pos="1383"/>
        <p:guide pos="217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B413925-634D-40D8-8036-D429CC1B69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1115E3-554B-4572-89C0-3F479197FD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F4FDD44C-D94C-4165-8909-B2AB406D7A21}" type="datetimeFigureOut">
              <a:rPr lang="en-GB"/>
              <a:pPr>
                <a:defRPr/>
              </a:pPr>
              <a:t>12/12/2018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BF0E88-AA76-4AEA-A7D2-81683881B6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B63EC-F2DB-4BA3-A141-0EF0AC56FF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AD0FCC10-AC3B-4061-92C2-8A805861C5A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505F28-2FCC-41F8-843B-E5E2F69B3E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A9F16A-7FE2-4AA6-9B5A-F3AC4F1238F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91BAD2FB-CAC6-4DBF-BF7B-5AD0B0958B53}" type="datetimeFigureOut">
              <a:rPr lang="en-GB"/>
              <a:pPr>
                <a:defRPr/>
              </a:pPr>
              <a:t>12/12/2018</a:t>
            </a:fld>
            <a:endParaRPr lang="en-GB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C1574DE-A99A-4A14-810B-E9B7DBD0F2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9D9E9FA-DA22-4BBB-8112-1F6D645191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F1546-BA20-44A4-8FF0-D0CE9CBA42B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180A1B-E81A-43DE-848B-49263D1A15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E3C46AEB-023E-4DB6-8CE4-A513323DA2F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25CE003-5DD1-4111-AA65-3B40143F7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912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FEDAE99-56B3-4791-B6F3-A4D72BF196F8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4936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205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AEB7F9D4-561B-4692-BE0F-51335B1C8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541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092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A3B86E9-25D0-41D3-8E06-0C695095C92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AB5578A-95C4-4949-9510-1650ED4606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89" r:id="rId3"/>
    <p:sldLayoutId id="2147483693" r:id="rId4"/>
    <p:sldLayoutId id="2147483690" r:id="rId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6.png"/><Relationship Id="rId5" Type="http://schemas.openxmlformats.org/officeDocument/2006/relationships/image" Target="../media/image47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6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">
            <a:extLst>
              <a:ext uri="{FF2B5EF4-FFF2-40B4-BE49-F238E27FC236}">
                <a16:creationId xmlns:a16="http://schemas.microsoft.com/office/drawing/2014/main" id="{CA05DCAD-6626-4B6E-8E79-4F21C038E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8013"/>
            <a:ext cx="8220075" cy="652462"/>
          </a:xfrm>
        </p:spPr>
        <p:txBody>
          <a:bodyPr/>
          <a:lstStyle/>
          <a:p>
            <a:pPr algn="ctr"/>
            <a:r>
              <a:rPr lang="en-GB" altLang="en-US" sz="2800">
                <a:solidFill>
                  <a:srgbClr val="00B0F0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Guidance for Video/Audio in PowerPoints</a:t>
            </a:r>
          </a:p>
        </p:txBody>
      </p:sp>
      <p:pic>
        <p:nvPicPr>
          <p:cNvPr id="8195" name="Picture 1">
            <a:extLst>
              <a:ext uri="{FF2B5EF4-FFF2-40B4-BE49-F238E27FC236}">
                <a16:creationId xmlns:a16="http://schemas.microsoft.com/office/drawing/2014/main" id="{5EEF7F5C-D641-4E46-A3E5-BBD852626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2568575"/>
            <a:ext cx="1717675" cy="1150938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846C39B2-0970-4DB7-BA23-8C5E89821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811588"/>
            <a:ext cx="1717675" cy="1857375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DB194CE7-3762-474C-9E48-FD77580E8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2560638"/>
            <a:ext cx="1703388" cy="2003425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1B441C-2AD9-4994-A859-B4788A1B73CA}"/>
              </a:ext>
            </a:extLst>
          </p:cNvPr>
          <p:cNvSpPr/>
          <p:nvPr/>
        </p:nvSpPr>
        <p:spPr>
          <a:xfrm>
            <a:off x="787400" y="1370013"/>
            <a:ext cx="1717675" cy="1116012"/>
          </a:xfrm>
          <a:prstGeom prst="rect">
            <a:avLst/>
          </a:prstGeom>
          <a:solidFill>
            <a:srgbClr val="AE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1. Open the folder and copy all the files.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06C8B9-E918-4F9F-8B38-FB03CE420F97}"/>
              </a:ext>
            </a:extLst>
          </p:cNvPr>
          <p:cNvSpPr/>
          <p:nvPr/>
        </p:nvSpPr>
        <p:spPr>
          <a:xfrm>
            <a:off x="3438525" y="1370013"/>
            <a:ext cx="1719263" cy="1116012"/>
          </a:xfrm>
          <a:prstGeom prst="rect">
            <a:avLst/>
          </a:prstGeom>
          <a:solidFill>
            <a:srgbClr val="AE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2. Paste the copied files into a new folder.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896E6CA-2A32-4D3C-8D02-EDCA3097032B}"/>
              </a:ext>
            </a:extLst>
          </p:cNvPr>
          <p:cNvCxnSpPr/>
          <p:nvPr/>
        </p:nvCxnSpPr>
        <p:spPr>
          <a:xfrm>
            <a:off x="5305425" y="1898650"/>
            <a:ext cx="617538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DE6892E-1C4D-4484-8101-77A07FB1E995}"/>
              </a:ext>
            </a:extLst>
          </p:cNvPr>
          <p:cNvCxnSpPr/>
          <p:nvPr/>
        </p:nvCxnSpPr>
        <p:spPr>
          <a:xfrm>
            <a:off x="2606675" y="1898650"/>
            <a:ext cx="615950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2" name="Title 2">
            <a:extLst>
              <a:ext uri="{FF2B5EF4-FFF2-40B4-BE49-F238E27FC236}">
                <a16:creationId xmlns:a16="http://schemas.microsoft.com/office/drawing/2014/main" id="{B22BC6E5-C567-4C97-8F70-70CB1451AEA9}"/>
              </a:ext>
            </a:extLst>
          </p:cNvPr>
          <p:cNvSpPr>
            <a:spLocks/>
          </p:cNvSpPr>
          <p:nvPr/>
        </p:nvSpPr>
        <p:spPr bwMode="auto">
          <a:xfrm>
            <a:off x="457200" y="6283325"/>
            <a:ext cx="8220075" cy="71596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You may wish to delete this slide before beginning the presentation.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BCE7E4-3414-46DB-9F2F-CBC7963FEAC5}"/>
              </a:ext>
            </a:extLst>
          </p:cNvPr>
          <p:cNvSpPr/>
          <p:nvPr/>
        </p:nvSpPr>
        <p:spPr>
          <a:xfrm>
            <a:off x="6107113" y="1370013"/>
            <a:ext cx="2195512" cy="1116012"/>
          </a:xfrm>
          <a:prstGeom prst="rect">
            <a:avLst/>
          </a:prstGeom>
          <a:solidFill>
            <a:srgbClr val="AE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3. Open the PowerPoint file, enable editing and enter presentation mode (start the slide show).</a:t>
            </a:r>
          </a:p>
        </p:txBody>
      </p:sp>
      <p:grpSp>
        <p:nvGrpSpPr>
          <p:cNvPr id="8204" name="Group 17">
            <a:extLst>
              <a:ext uri="{FF2B5EF4-FFF2-40B4-BE49-F238E27FC236}">
                <a16:creationId xmlns:a16="http://schemas.microsoft.com/office/drawing/2014/main" id="{B8D9D0B9-0954-48CB-93FC-442499660890}"/>
              </a:ext>
            </a:extLst>
          </p:cNvPr>
          <p:cNvGrpSpPr>
            <a:grpSpLocks/>
          </p:cNvGrpSpPr>
          <p:nvPr/>
        </p:nvGrpSpPr>
        <p:grpSpPr bwMode="auto">
          <a:xfrm>
            <a:off x="5730875" y="3616325"/>
            <a:ext cx="2571750" cy="1601788"/>
            <a:chOff x="5758342" y="3336983"/>
            <a:chExt cx="2571925" cy="1601754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7D9F682-E063-4C2F-A8E7-51040BE476CC}"/>
                </a:ext>
              </a:extLst>
            </p:cNvPr>
            <p:cNvCxnSpPr/>
            <p:nvPr/>
          </p:nvCxnSpPr>
          <p:spPr>
            <a:xfrm>
              <a:off x="5758342" y="3494143"/>
              <a:ext cx="328635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211" name="Picture 29">
              <a:extLst>
                <a:ext uri="{FF2B5EF4-FFF2-40B4-BE49-F238E27FC236}">
                  <a16:creationId xmlns:a16="http://schemas.microsoft.com/office/drawing/2014/main" id="{E48DC56A-0438-4310-A679-A558801AB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4808" y="3336983"/>
              <a:ext cx="2165459" cy="1601754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05" name="Group 20">
            <a:extLst>
              <a:ext uri="{FF2B5EF4-FFF2-40B4-BE49-F238E27FC236}">
                <a16:creationId xmlns:a16="http://schemas.microsoft.com/office/drawing/2014/main" id="{A32A06C8-4B15-493E-A6D4-638EB92591E3}"/>
              </a:ext>
            </a:extLst>
          </p:cNvPr>
          <p:cNvGrpSpPr>
            <a:grpSpLocks/>
          </p:cNvGrpSpPr>
          <p:nvPr/>
        </p:nvGrpSpPr>
        <p:grpSpPr bwMode="auto">
          <a:xfrm>
            <a:off x="6137275" y="2884488"/>
            <a:ext cx="2165350" cy="647700"/>
            <a:chOff x="6164808" y="2589878"/>
            <a:chExt cx="2165459" cy="647296"/>
          </a:xfrm>
        </p:grpSpPr>
        <p:pic>
          <p:nvPicPr>
            <p:cNvPr id="8208" name="Picture 22">
              <a:extLst>
                <a:ext uri="{FF2B5EF4-FFF2-40B4-BE49-F238E27FC236}">
                  <a16:creationId xmlns:a16="http://schemas.microsoft.com/office/drawing/2014/main" id="{2E40367B-8375-4DB3-A16F-11DAAFFBC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4808" y="2589878"/>
              <a:ext cx="2165459" cy="647296"/>
            </a:xfrm>
            <a:prstGeom prst="rect">
              <a:avLst/>
            </a:prstGeom>
            <a:noFill/>
            <a:ln w="9525">
              <a:solidFill>
                <a:srgbClr val="0076B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733FF69-9565-4E08-B392-9958324075A5}"/>
                </a:ext>
              </a:extLst>
            </p:cNvPr>
            <p:cNvCxnSpPr/>
            <p:nvPr/>
          </p:nvCxnSpPr>
          <p:spPr>
            <a:xfrm flipH="1">
              <a:off x="7934960" y="2748529"/>
              <a:ext cx="79379" cy="2871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206" name="Picture 21">
            <a:extLst>
              <a:ext uri="{FF2B5EF4-FFF2-40B4-BE49-F238E27FC236}">
                <a16:creationId xmlns:a16="http://schemas.microsoft.com/office/drawing/2014/main" id="{2295A8E6-8AE7-4EB3-9531-84C922157F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2560638"/>
            <a:ext cx="2165350" cy="2254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962B83-34CD-43BE-8688-75B8476B2E46}"/>
              </a:ext>
            </a:extLst>
          </p:cNvPr>
          <p:cNvSpPr/>
          <p:nvPr/>
        </p:nvSpPr>
        <p:spPr>
          <a:xfrm>
            <a:off x="1431925" y="6019800"/>
            <a:ext cx="6126163" cy="295275"/>
          </a:xfrm>
          <a:prstGeom prst="rect">
            <a:avLst/>
          </a:prstGeom>
          <a:solidFill>
            <a:srgbClr val="AEE9E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Please note the embedded audio may not be compatible with early versions of PowerPoint. </a:t>
            </a:r>
          </a:p>
        </p:txBody>
      </p:sp>
    </p:spTree>
    <p:extLst>
      <p:ext uri="{BB962C8B-B14F-4D97-AF65-F5344CB8AC3E}">
        <p14:creationId xmlns:p14="http://schemas.microsoft.com/office/powerpoint/2010/main" val="2129919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85079AE-0B4B-4081-A445-5B6B36AB0E1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B01B185-19F5-4C42-B93D-45445F8F90E1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2DC192-A56B-4360-825D-742F5132E8BA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AFDE6593-4803-4FFE-88AE-6145CCDAB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Action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1E09FBB-3C7B-4529-803D-C048BC3FEA1B}"/>
              </a:ext>
            </a:extLst>
          </p:cNvPr>
          <p:cNvSpPr/>
          <p:nvPr/>
        </p:nvSpPr>
        <p:spPr>
          <a:xfrm>
            <a:off x="809000" y="1473200"/>
            <a:ext cx="7516474" cy="599495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Sweep your hand up like a jumbo jet taking off.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27342A5-4119-4EDD-9E85-B827362669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330" y="2783198"/>
            <a:ext cx="1374060" cy="3474353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DFA3EA01-6900-46C2-8F33-8D106767E6F3}"/>
              </a:ext>
            </a:extLst>
          </p:cNvPr>
          <p:cNvSpPr/>
          <p:nvPr/>
        </p:nvSpPr>
        <p:spPr>
          <a:xfrm>
            <a:off x="4211960" y="2636912"/>
            <a:ext cx="2592288" cy="1022247"/>
          </a:xfrm>
          <a:prstGeom prst="wedgeRoundRectCallout">
            <a:avLst>
              <a:gd name="adj1" fmla="val 69750"/>
              <a:gd name="adj2" fmla="val 3585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Say ‘j, j, j’.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F4281-D3C7-49C4-B8F1-1BC77EA21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548" y="6972300"/>
            <a:ext cx="322556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3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045E-16 L -0.52032 -0.6555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24" y="-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8C163A4-EE23-475A-8757-80C11D4F6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80" y="2231762"/>
            <a:ext cx="2356160" cy="395948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85079AE-0B4B-4081-A445-5B6B36AB0E1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B01B185-19F5-4C42-B93D-45445F8F90E1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2DC192-A56B-4360-825D-742F5132E8BA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9272AE-0307-4B7B-AE3E-BEE0FA1C0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Write the Letter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D4DC30-2A6D-4783-AEA0-375DDF66B26C}"/>
              </a:ext>
            </a:extLst>
          </p:cNvPr>
          <p:cNvSpPr/>
          <p:nvPr/>
        </p:nvSpPr>
        <p:spPr>
          <a:xfrm>
            <a:off x="809000" y="1473200"/>
            <a:ext cx="7516474" cy="599495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  <a:latin typeface="Twinkl" pitchFamily="50" charset="0"/>
              </a:rPr>
              <a:t>Down the jet, around its trail and dot the sun.</a:t>
            </a:r>
            <a:endParaRPr lang="en-GB" dirty="0" err="1">
              <a:solidFill>
                <a:schemeClr val="tx1"/>
              </a:solidFill>
              <a:latin typeface="Twinkl" pitchFamily="5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ACE188-0C67-4123-B496-8EEA27F30971}"/>
              </a:ext>
            </a:extLst>
          </p:cNvPr>
          <p:cNvSpPr txBox="1"/>
          <p:nvPr/>
        </p:nvSpPr>
        <p:spPr>
          <a:xfrm>
            <a:off x="4018015" y="1610387"/>
            <a:ext cx="2305579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700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j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E15A0E8-F1BD-4D28-9DDB-948CCA0946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09911"/>
            <a:ext cx="855104" cy="852439"/>
          </a:xfrm>
          <a:prstGeom prst="rect">
            <a:avLst/>
          </a:prstGeom>
        </p:spPr>
      </p:pic>
      <p:grpSp>
        <p:nvGrpSpPr>
          <p:cNvPr id="10" name="Write Action">
            <a:extLst>
              <a:ext uri="{FF2B5EF4-FFF2-40B4-BE49-F238E27FC236}">
                <a16:creationId xmlns:a16="http://schemas.microsoft.com/office/drawing/2014/main" id="{CF5DABDA-5139-481F-9E41-F465965FE624}"/>
              </a:ext>
            </a:extLst>
          </p:cNvPr>
          <p:cNvGrpSpPr/>
          <p:nvPr/>
        </p:nvGrpSpPr>
        <p:grpSpPr>
          <a:xfrm>
            <a:off x="6914614" y="5517232"/>
            <a:ext cx="1545818" cy="720080"/>
            <a:chOff x="6914614" y="5517232"/>
            <a:chExt cx="1545818" cy="720080"/>
          </a:xfrm>
        </p:grpSpPr>
        <p:grpSp>
          <p:nvGrpSpPr>
            <p:cNvPr id="13" name="Write action">
              <a:extLst>
                <a:ext uri="{FF2B5EF4-FFF2-40B4-BE49-F238E27FC236}">
                  <a16:creationId xmlns:a16="http://schemas.microsoft.com/office/drawing/2014/main" id="{90F29B02-85CC-460B-A394-0C2085D328D2}"/>
                </a:ext>
              </a:extLst>
            </p:cNvPr>
            <p:cNvGrpSpPr/>
            <p:nvPr/>
          </p:nvGrpSpPr>
          <p:grpSpPr>
            <a:xfrm>
              <a:off x="6914614" y="5517232"/>
              <a:ext cx="1545818" cy="720080"/>
              <a:chOff x="6914614" y="5517232"/>
              <a:chExt cx="1545818" cy="720080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037C3B58-1104-4E7E-8117-CAD66B22A210}"/>
                  </a:ext>
                </a:extLst>
              </p:cNvPr>
              <p:cNvSpPr/>
              <p:nvPr/>
            </p:nvSpPr>
            <p:spPr>
              <a:xfrm>
                <a:off x="6914614" y="5650938"/>
                <a:ext cx="1099786" cy="432048"/>
              </a:xfrm>
              <a:prstGeom prst="roundRect">
                <a:avLst>
                  <a:gd name="adj" fmla="val 50000"/>
                </a:avLst>
              </a:prstGeom>
              <a:solidFill>
                <a:srgbClr val="CB479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dirty="0">
                    <a:latin typeface="Twinkl SemiBold" pitchFamily="2" charset="0"/>
                  </a:rPr>
                  <a:t>Play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3725C51-7A56-4AA7-A6EC-A398454FC46F}"/>
                  </a:ext>
                </a:extLst>
              </p:cNvPr>
              <p:cNvSpPr/>
              <p:nvPr/>
            </p:nvSpPr>
            <p:spPr>
              <a:xfrm>
                <a:off x="7740352" y="5517232"/>
                <a:ext cx="720080" cy="72008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CB47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2E077D6-F031-428B-8D0C-6979CCDFA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6376" y="5517232"/>
              <a:ext cx="504056" cy="502485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4BD2C19-5247-4600-BEC9-8769D23FAF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1938386"/>
            <a:ext cx="855104" cy="85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1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33333E-6 L 2.77778E-7 0.00023 C 0.00035 0.06297 0.00052 0.12593 0.00104 0.18889 C 0.00122 0.19398 0.00226 0.19885 0.00226 0.20417 C 0.00226 0.22223 0.00174 0.24028 0.00104 0.25834 C 0.00104 0.26019 0.00035 0.27223 -0.00104 0.27639 C -0.00139 0.27778 -0.00243 0.27917 -0.00313 0.28056 C -0.00382 0.28426 -0.00417 0.28797 -0.00521 0.29167 L -0.00729 0.3 C -0.00764 0.30139 -0.00799 0.30255 -0.00833 0.30417 C -0.00972 0.31389 -0.00868 0.3088 -0.01146 0.31945 C -0.01181 0.32084 -0.01163 0.32246 -0.0125 0.32361 C -0.01389 0.32547 -0.01528 0.32709 -0.01667 0.32917 C -0.01771 0.33079 -0.01823 0.33334 -0.01979 0.33473 C -0.02153 0.33635 -0.02396 0.33658 -0.02604 0.3375 C -0.02813 0.33843 -0.03108 0.33982 -0.03333 0.34028 C -0.03715 0.34074 -0.04097 0.34121 -0.04479 0.34167 C -0.05035 0.34121 -0.0559 0.34144 -0.06146 0.34028 C -0.06267 0.33982 -0.06337 0.3382 -0.06458 0.3375 C -0.06545 0.33681 -0.06667 0.33658 -0.06771 0.33611 C -0.07674 0.33079 -0.06771 0.33519 -0.075 0.33195 C -0.08247 0.3169 -0.07083 0.33959 -0.08021 0.32361 C -0.08177 0.32084 -0.08299 0.31806 -0.08438 0.31528 C -0.08681 0.31019 -0.08767 0.31111 -0.08438 0.31111 " pathEditMode="relative" rAng="0" ptsTypes="AAAAAAAAAAAAAAAAAAAAAAAA">
                                      <p:cBhvr>
                                        <p:cTn id="1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1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85079AE-0B4B-4081-A445-5B6B36AB0E1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B01B185-19F5-4C42-B93D-45445F8F90E1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2DC192-A56B-4360-825D-742F5132E8BA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FD9B05E-D3EC-4238-8A23-CDC559D1878C}"/>
              </a:ext>
            </a:extLst>
          </p:cNvPr>
          <p:cNvSpPr/>
          <p:nvPr/>
        </p:nvSpPr>
        <p:spPr>
          <a:xfrm>
            <a:off x="2478410" y="1833240"/>
            <a:ext cx="4187179" cy="2973891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(To the tune of ‘Lavender’s Blue’.)</a:t>
            </a:r>
          </a:p>
          <a:p>
            <a:pPr algn="ctr"/>
            <a:endParaRPr lang="en-GB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Jets in the sky,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j – j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Jets in the sky.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Fly to the sun,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j - j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Off to have fun.</a:t>
            </a:r>
          </a:p>
        </p:txBody>
      </p:sp>
      <p:grpSp>
        <p:nvGrpSpPr>
          <p:cNvPr id="23" name="Play button">
            <a:extLst>
              <a:ext uri="{FF2B5EF4-FFF2-40B4-BE49-F238E27FC236}">
                <a16:creationId xmlns:a16="http://schemas.microsoft.com/office/drawing/2014/main" id="{F62D915F-712D-40A6-801C-0E45B6BBD994}"/>
              </a:ext>
            </a:extLst>
          </p:cNvPr>
          <p:cNvGrpSpPr/>
          <p:nvPr/>
        </p:nvGrpSpPr>
        <p:grpSpPr>
          <a:xfrm>
            <a:off x="6403278" y="5534675"/>
            <a:ext cx="2010629" cy="666848"/>
            <a:chOff x="6403278" y="5534675"/>
            <a:chExt cx="2010629" cy="666848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29904FE-47F9-4899-852F-AABEE3F6A69C}"/>
                </a:ext>
              </a:extLst>
            </p:cNvPr>
            <p:cNvSpPr/>
            <p:nvPr/>
          </p:nvSpPr>
          <p:spPr>
            <a:xfrm>
              <a:off x="6403278" y="5650938"/>
              <a:ext cx="1611122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Play Song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18C6880-0768-414A-94A5-4C136E3823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04DD755D-AB24-4621-B1B3-B774E62D6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Let’s Sing!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6F35DB-7435-4488-B601-2C0B810BF8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89" y="928992"/>
            <a:ext cx="2975343" cy="5000015"/>
          </a:xfrm>
          <a:prstGeom prst="rect">
            <a:avLst/>
          </a:prstGeom>
        </p:spPr>
      </p:pic>
      <p:pic>
        <p:nvPicPr>
          <p:cNvPr id="3" name="lavenders blue">
            <a:hlinkClick r:id="" action="ppaction://media"/>
            <a:extLst>
              <a:ext uri="{FF2B5EF4-FFF2-40B4-BE49-F238E27FC236}">
                <a16:creationId xmlns:a16="http://schemas.microsoft.com/office/drawing/2014/main" id="{A2BB76E8-B6D2-4FBC-9F93-81DECF6F81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24032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1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85079AE-0B4B-4081-A445-5B6B36AB0E1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B01B185-19F5-4C42-B93D-45445F8F90E1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2DC192-A56B-4360-825D-742F5132E8BA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10AA90B-07B8-4AD8-ADA4-3DB81A2E1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Vapour Trail Words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6900277-EEBE-4B71-BE02-23269AFB154A}"/>
              </a:ext>
            </a:extLst>
          </p:cNvPr>
          <p:cNvSpPr/>
          <p:nvPr/>
        </p:nvSpPr>
        <p:spPr>
          <a:xfrm>
            <a:off x="809000" y="1473200"/>
            <a:ext cx="7516474" cy="803672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Kit and Sam are looking at the pattern of the vapour trails coming from the jets. Their trails are making words! Can you read them?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B51F55-FFA5-44C5-A34B-A17CE18928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7"/>
          <a:stretch/>
        </p:blipFill>
        <p:spPr>
          <a:xfrm rot="3961802">
            <a:off x="2725587" y="1781001"/>
            <a:ext cx="3857410" cy="471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9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1DF8507-416E-4A78-853C-9194FAD27811}"/>
              </a:ext>
            </a:extLst>
          </p:cNvPr>
          <p:cNvSpPr/>
          <p:nvPr/>
        </p:nvSpPr>
        <p:spPr>
          <a:xfrm>
            <a:off x="531223" y="513805"/>
            <a:ext cx="8073027" cy="5817326"/>
          </a:xfrm>
          <a:prstGeom prst="roundRect">
            <a:avLst>
              <a:gd name="adj" fmla="val 4392"/>
            </a:avLst>
          </a:prstGeom>
          <a:solidFill>
            <a:srgbClr val="C7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5079AE-0B4B-4081-A445-5B6B36AB0E1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B01B185-19F5-4C42-B93D-45445F8F90E1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2DC192-A56B-4360-825D-742F5132E8BA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BA20C20A-F204-4861-BBCF-6407C71E1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7"/>
          <a:stretch/>
        </p:blipFill>
        <p:spPr>
          <a:xfrm rot="3961802">
            <a:off x="-4075807" y="5334098"/>
            <a:ext cx="3857410" cy="471411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398A82C-AAEC-4508-A629-C78EC683B71E}"/>
              </a:ext>
            </a:extLst>
          </p:cNvPr>
          <p:cNvGrpSpPr/>
          <p:nvPr/>
        </p:nvGrpSpPr>
        <p:grpSpPr>
          <a:xfrm>
            <a:off x="2195513" y="2033619"/>
            <a:ext cx="4717461" cy="2790762"/>
            <a:chOff x="2195513" y="2033619"/>
            <a:chExt cx="4717461" cy="27907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0D96B5-C658-488A-9F41-D7FFE8586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5513" y="2033619"/>
              <a:ext cx="4717461" cy="279076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D6FEDF-DF94-4D04-9581-EFDE03DF38DC}"/>
                </a:ext>
              </a:extLst>
            </p:cNvPr>
            <p:cNvSpPr/>
            <p:nvPr/>
          </p:nvSpPr>
          <p:spPr>
            <a:xfrm>
              <a:off x="3987134" y="2967335"/>
              <a:ext cx="112082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6600" dirty="0">
                  <a:latin typeface="Twinkl SemiBold" pitchFamily="2" charset="0"/>
                </a:rPr>
                <a:t>jet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FF592B9-2DF9-4A55-8AD1-2AD004B88F00}"/>
                </a:ext>
              </a:extLst>
            </p:cNvPr>
            <p:cNvSpPr/>
            <p:nvPr/>
          </p:nvSpPr>
          <p:spPr>
            <a:xfrm>
              <a:off x="4076700" y="4102100"/>
              <a:ext cx="171450" cy="171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9D53F00-7C7D-4E0E-98FF-8339CDE0D74F}"/>
                </a:ext>
              </a:extLst>
            </p:cNvPr>
            <p:cNvSpPr/>
            <p:nvPr/>
          </p:nvSpPr>
          <p:spPr>
            <a:xfrm>
              <a:off x="4425950" y="4102100"/>
              <a:ext cx="171450" cy="171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7ACD39C-38E1-48C1-AB45-A8C53914426A}"/>
                </a:ext>
              </a:extLst>
            </p:cNvPr>
            <p:cNvSpPr/>
            <p:nvPr/>
          </p:nvSpPr>
          <p:spPr>
            <a:xfrm>
              <a:off x="4775200" y="4102100"/>
              <a:ext cx="171450" cy="171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" name="Show button">
            <a:extLst>
              <a:ext uri="{FF2B5EF4-FFF2-40B4-BE49-F238E27FC236}">
                <a16:creationId xmlns:a16="http://schemas.microsoft.com/office/drawing/2014/main" id="{E7AA66CA-8449-42C3-8167-6DEFE92B1A4F}"/>
              </a:ext>
            </a:extLst>
          </p:cNvPr>
          <p:cNvGrpSpPr/>
          <p:nvPr/>
        </p:nvGrpSpPr>
        <p:grpSpPr>
          <a:xfrm>
            <a:off x="6914614" y="5534675"/>
            <a:ext cx="1499293" cy="666848"/>
            <a:chOff x="6914614" y="5534675"/>
            <a:chExt cx="1499293" cy="666848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75496DBC-9C13-40D7-86B5-957C4E6EF3E9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E65C24A-796D-442D-8B25-7E1013BB7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03AA0E89-6237-4481-9E35-0F00B6E44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7"/>
          <a:stretch/>
        </p:blipFill>
        <p:spPr>
          <a:xfrm rot="3961802">
            <a:off x="2643294" y="1071944"/>
            <a:ext cx="3857410" cy="471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3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2.22222E-6 L 1.51528 -0.95486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764" y="-477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1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2.22222E-6 L 1.51528 -0.95486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764" y="-477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1DF8507-416E-4A78-853C-9194FAD27811}"/>
              </a:ext>
            </a:extLst>
          </p:cNvPr>
          <p:cNvSpPr/>
          <p:nvPr/>
        </p:nvSpPr>
        <p:spPr>
          <a:xfrm>
            <a:off x="531223" y="513805"/>
            <a:ext cx="8073027" cy="5817326"/>
          </a:xfrm>
          <a:prstGeom prst="roundRect">
            <a:avLst>
              <a:gd name="adj" fmla="val 4392"/>
            </a:avLst>
          </a:prstGeom>
          <a:solidFill>
            <a:srgbClr val="C7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5079AE-0B4B-4081-A445-5B6B36AB0E1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B01B185-19F5-4C42-B93D-45445F8F90E1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2DC192-A56B-4360-825D-742F5132E8BA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BA20C20A-F204-4861-BBCF-6407C71E1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7"/>
          <a:stretch/>
        </p:blipFill>
        <p:spPr>
          <a:xfrm rot="18106286">
            <a:off x="9524078" y="3952707"/>
            <a:ext cx="3857410" cy="4714112"/>
          </a:xfrm>
          <a:prstGeom prst="rect">
            <a:avLst/>
          </a:prstGeom>
        </p:spPr>
      </p:pic>
      <p:grpSp>
        <p:nvGrpSpPr>
          <p:cNvPr id="10" name="cloud">
            <a:extLst>
              <a:ext uri="{FF2B5EF4-FFF2-40B4-BE49-F238E27FC236}">
                <a16:creationId xmlns:a16="http://schemas.microsoft.com/office/drawing/2014/main" id="{F398A82C-AAEC-4508-A629-C78EC683B71E}"/>
              </a:ext>
            </a:extLst>
          </p:cNvPr>
          <p:cNvGrpSpPr/>
          <p:nvPr/>
        </p:nvGrpSpPr>
        <p:grpSpPr>
          <a:xfrm>
            <a:off x="2195513" y="2033619"/>
            <a:ext cx="4717461" cy="2790762"/>
            <a:chOff x="2195513" y="2033619"/>
            <a:chExt cx="4717461" cy="27907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0D96B5-C658-488A-9F41-D7FFE8586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5513" y="2033619"/>
              <a:ext cx="4717461" cy="279076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D6FEDF-DF94-4D04-9581-EFDE03DF38DC}"/>
                </a:ext>
              </a:extLst>
            </p:cNvPr>
            <p:cNvSpPr/>
            <p:nvPr/>
          </p:nvSpPr>
          <p:spPr>
            <a:xfrm>
              <a:off x="3681651" y="2967335"/>
              <a:ext cx="160653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6600" dirty="0">
                  <a:latin typeface="Twinkl SemiBold" pitchFamily="2" charset="0"/>
                </a:rPr>
                <a:t>jam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FF592B9-2DF9-4A55-8AD1-2AD004B88F00}"/>
                </a:ext>
              </a:extLst>
            </p:cNvPr>
            <p:cNvSpPr/>
            <p:nvPr/>
          </p:nvSpPr>
          <p:spPr>
            <a:xfrm>
              <a:off x="3771900" y="4102100"/>
              <a:ext cx="171450" cy="171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9D53F00-7C7D-4E0E-98FF-8339CDE0D74F}"/>
                </a:ext>
              </a:extLst>
            </p:cNvPr>
            <p:cNvSpPr/>
            <p:nvPr/>
          </p:nvSpPr>
          <p:spPr>
            <a:xfrm>
              <a:off x="4159250" y="4102100"/>
              <a:ext cx="171450" cy="171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7ACD39C-38E1-48C1-AB45-A8C53914426A}"/>
                </a:ext>
              </a:extLst>
            </p:cNvPr>
            <p:cNvSpPr/>
            <p:nvPr/>
          </p:nvSpPr>
          <p:spPr>
            <a:xfrm>
              <a:off x="4727575" y="4102100"/>
              <a:ext cx="171450" cy="171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" name="Show button">
            <a:extLst>
              <a:ext uri="{FF2B5EF4-FFF2-40B4-BE49-F238E27FC236}">
                <a16:creationId xmlns:a16="http://schemas.microsoft.com/office/drawing/2014/main" id="{E7AA66CA-8449-42C3-8167-6DEFE92B1A4F}"/>
              </a:ext>
            </a:extLst>
          </p:cNvPr>
          <p:cNvGrpSpPr/>
          <p:nvPr/>
        </p:nvGrpSpPr>
        <p:grpSpPr>
          <a:xfrm>
            <a:off x="6914614" y="5534675"/>
            <a:ext cx="1499293" cy="666848"/>
            <a:chOff x="6914614" y="5534675"/>
            <a:chExt cx="1499293" cy="666848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75496DBC-9C13-40D7-86B5-957C4E6EF3E9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E65C24A-796D-442D-8B25-7E1013BB7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03AA0E89-6237-4481-9E35-0F00B6E44B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694" y="2082800"/>
            <a:ext cx="2941203" cy="317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5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2.59259E-6 L -1.46215 -1.13056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3108" y="-5652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1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2.59259E-6 L -1.46215 -1.13056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3108" y="-5652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1DF8507-416E-4A78-853C-9194FAD27811}"/>
              </a:ext>
            </a:extLst>
          </p:cNvPr>
          <p:cNvSpPr/>
          <p:nvPr/>
        </p:nvSpPr>
        <p:spPr>
          <a:xfrm>
            <a:off x="531223" y="513805"/>
            <a:ext cx="8073027" cy="5817326"/>
          </a:xfrm>
          <a:prstGeom prst="roundRect">
            <a:avLst>
              <a:gd name="adj" fmla="val 4392"/>
            </a:avLst>
          </a:prstGeom>
          <a:solidFill>
            <a:srgbClr val="C7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5079AE-0B4B-4081-A445-5B6B36AB0E1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B01B185-19F5-4C42-B93D-45445F8F90E1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2DC192-A56B-4360-825D-742F5132E8BA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BA20C20A-F204-4861-BBCF-6407C71E1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7"/>
          <a:stretch/>
        </p:blipFill>
        <p:spPr>
          <a:xfrm>
            <a:off x="2643295" y="7076908"/>
            <a:ext cx="3857410" cy="4714112"/>
          </a:xfrm>
          <a:prstGeom prst="rect">
            <a:avLst/>
          </a:prstGeom>
        </p:spPr>
      </p:pic>
      <p:grpSp>
        <p:nvGrpSpPr>
          <p:cNvPr id="10" name="cloud">
            <a:extLst>
              <a:ext uri="{FF2B5EF4-FFF2-40B4-BE49-F238E27FC236}">
                <a16:creationId xmlns:a16="http://schemas.microsoft.com/office/drawing/2014/main" id="{F398A82C-AAEC-4508-A629-C78EC683B71E}"/>
              </a:ext>
            </a:extLst>
          </p:cNvPr>
          <p:cNvGrpSpPr/>
          <p:nvPr/>
        </p:nvGrpSpPr>
        <p:grpSpPr>
          <a:xfrm>
            <a:off x="2195513" y="2033619"/>
            <a:ext cx="4717461" cy="2790762"/>
            <a:chOff x="2195513" y="2033619"/>
            <a:chExt cx="4717461" cy="27907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0D96B5-C658-488A-9F41-D7FFE8586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5513" y="2033619"/>
              <a:ext cx="4717461" cy="279076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D6FEDF-DF94-4D04-9581-EFDE03DF38DC}"/>
                </a:ext>
              </a:extLst>
            </p:cNvPr>
            <p:cNvSpPr/>
            <p:nvPr/>
          </p:nvSpPr>
          <p:spPr>
            <a:xfrm>
              <a:off x="3916211" y="2967335"/>
              <a:ext cx="131157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6600" dirty="0">
                  <a:latin typeface="Twinkl SemiBold" pitchFamily="2" charset="0"/>
                </a:rPr>
                <a:t>jog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FF592B9-2DF9-4A55-8AD1-2AD004B88F00}"/>
                </a:ext>
              </a:extLst>
            </p:cNvPr>
            <p:cNvSpPr/>
            <p:nvPr/>
          </p:nvSpPr>
          <p:spPr>
            <a:xfrm>
              <a:off x="4025900" y="4102100"/>
              <a:ext cx="171450" cy="171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9D53F00-7C7D-4E0E-98FF-8339CDE0D74F}"/>
                </a:ext>
              </a:extLst>
            </p:cNvPr>
            <p:cNvSpPr/>
            <p:nvPr/>
          </p:nvSpPr>
          <p:spPr>
            <a:xfrm>
              <a:off x="4349750" y="4102100"/>
              <a:ext cx="171450" cy="171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7ACD39C-38E1-48C1-AB45-A8C53914426A}"/>
                </a:ext>
              </a:extLst>
            </p:cNvPr>
            <p:cNvSpPr/>
            <p:nvPr/>
          </p:nvSpPr>
          <p:spPr>
            <a:xfrm>
              <a:off x="4791075" y="4102100"/>
              <a:ext cx="171450" cy="171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" name="Show button">
            <a:extLst>
              <a:ext uri="{FF2B5EF4-FFF2-40B4-BE49-F238E27FC236}">
                <a16:creationId xmlns:a16="http://schemas.microsoft.com/office/drawing/2014/main" id="{E7AA66CA-8449-42C3-8167-6DEFE92B1A4F}"/>
              </a:ext>
            </a:extLst>
          </p:cNvPr>
          <p:cNvGrpSpPr/>
          <p:nvPr/>
        </p:nvGrpSpPr>
        <p:grpSpPr>
          <a:xfrm>
            <a:off x="6914614" y="5534675"/>
            <a:ext cx="1499293" cy="666848"/>
            <a:chOff x="6914614" y="5534675"/>
            <a:chExt cx="1499293" cy="666848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75496DBC-9C13-40D7-86B5-957C4E6EF3E9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E65C24A-796D-442D-8B25-7E1013BB7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03AA0E89-6237-4481-9E35-0F00B6E44B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190" y="989428"/>
            <a:ext cx="2135910" cy="467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7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96296E-6 L 0 -1.73657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8682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1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96296E-6 L 0 -1.73657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8682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1DF8507-416E-4A78-853C-9194FAD27811}"/>
              </a:ext>
            </a:extLst>
          </p:cNvPr>
          <p:cNvSpPr/>
          <p:nvPr/>
        </p:nvSpPr>
        <p:spPr>
          <a:xfrm>
            <a:off x="531223" y="513805"/>
            <a:ext cx="8073027" cy="5817326"/>
          </a:xfrm>
          <a:prstGeom prst="roundRect">
            <a:avLst>
              <a:gd name="adj" fmla="val 4392"/>
            </a:avLst>
          </a:prstGeom>
          <a:solidFill>
            <a:srgbClr val="C7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5079AE-0B4B-4081-A445-5B6B36AB0E1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B01B185-19F5-4C42-B93D-45445F8F90E1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2DC192-A56B-4360-825D-742F5132E8BA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BA20C20A-F204-4861-BBCF-6407C71E1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7"/>
          <a:stretch/>
        </p:blipFill>
        <p:spPr>
          <a:xfrm rot="3961802">
            <a:off x="-4075807" y="5334098"/>
            <a:ext cx="3857410" cy="4714112"/>
          </a:xfrm>
          <a:prstGeom prst="rect">
            <a:avLst/>
          </a:prstGeom>
        </p:spPr>
      </p:pic>
      <p:grpSp>
        <p:nvGrpSpPr>
          <p:cNvPr id="47" name="Show button">
            <a:extLst>
              <a:ext uri="{FF2B5EF4-FFF2-40B4-BE49-F238E27FC236}">
                <a16:creationId xmlns:a16="http://schemas.microsoft.com/office/drawing/2014/main" id="{E7AA66CA-8449-42C3-8167-6DEFE92B1A4F}"/>
              </a:ext>
            </a:extLst>
          </p:cNvPr>
          <p:cNvGrpSpPr/>
          <p:nvPr/>
        </p:nvGrpSpPr>
        <p:grpSpPr>
          <a:xfrm>
            <a:off x="6914614" y="5534675"/>
            <a:ext cx="1499293" cy="666848"/>
            <a:chOff x="6914614" y="5534675"/>
            <a:chExt cx="1499293" cy="666848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75496DBC-9C13-40D7-86B5-957C4E6EF3E9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E65C24A-796D-442D-8B25-7E1013BB7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03AA0E89-6237-4481-9E35-0F00B6E44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22" y="1071944"/>
            <a:ext cx="2115554" cy="471411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D5AAA6-7B15-41DA-B0C9-741006794B38}"/>
              </a:ext>
            </a:extLst>
          </p:cNvPr>
          <p:cNvGrpSpPr/>
          <p:nvPr/>
        </p:nvGrpSpPr>
        <p:grpSpPr>
          <a:xfrm>
            <a:off x="2195513" y="2033619"/>
            <a:ext cx="4717461" cy="2790762"/>
            <a:chOff x="2195513" y="2033619"/>
            <a:chExt cx="4717461" cy="27907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398A82C-AAEC-4508-A629-C78EC683B71E}"/>
                </a:ext>
              </a:extLst>
            </p:cNvPr>
            <p:cNvGrpSpPr/>
            <p:nvPr/>
          </p:nvGrpSpPr>
          <p:grpSpPr>
            <a:xfrm>
              <a:off x="2195513" y="2033619"/>
              <a:ext cx="4717461" cy="2790762"/>
              <a:chOff x="2195513" y="2033619"/>
              <a:chExt cx="4717461" cy="279076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2F0D96B5-C658-488A-9F41-D7FFE85861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5513" y="2033619"/>
                <a:ext cx="4717461" cy="2790762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CD6FEDF-DF94-4D04-9581-EFDE03DF38DC}"/>
                  </a:ext>
                </a:extLst>
              </p:cNvPr>
              <p:cNvSpPr/>
              <p:nvPr/>
            </p:nvSpPr>
            <p:spPr>
              <a:xfrm>
                <a:off x="3624464" y="3056235"/>
                <a:ext cx="1895071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6600" dirty="0">
                    <a:latin typeface="Twinkl SemiBold" pitchFamily="2" charset="0"/>
                  </a:rPr>
                  <a:t>Jack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FF592B9-2DF9-4A55-8AD1-2AD004B88F00}"/>
                  </a:ext>
                </a:extLst>
              </p:cNvPr>
              <p:cNvSpPr/>
              <p:nvPr/>
            </p:nvSpPr>
            <p:spPr>
              <a:xfrm>
                <a:off x="3863340" y="4102100"/>
                <a:ext cx="171450" cy="17145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9D53F00-7C7D-4E0E-98FF-8339CDE0D74F}"/>
                  </a:ext>
                </a:extLst>
              </p:cNvPr>
              <p:cNvSpPr/>
              <p:nvPr/>
            </p:nvSpPr>
            <p:spPr>
              <a:xfrm>
                <a:off x="4273550" y="4102100"/>
                <a:ext cx="171450" cy="17145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D3F75F2-0109-498D-A65E-2EA540DB81A7}"/>
                </a:ext>
              </a:extLst>
            </p:cNvPr>
            <p:cNvSpPr/>
            <p:nvPr/>
          </p:nvSpPr>
          <p:spPr>
            <a:xfrm>
              <a:off x="4649153" y="4108132"/>
              <a:ext cx="739140" cy="1676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6230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2.22222E-6 L 1.51528 -0.95486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764" y="-477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1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2.22222E-6 L 1.51528 -0.95486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764" y="-477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1DF8507-416E-4A78-853C-9194FAD27811}"/>
              </a:ext>
            </a:extLst>
          </p:cNvPr>
          <p:cNvSpPr/>
          <p:nvPr/>
        </p:nvSpPr>
        <p:spPr>
          <a:xfrm>
            <a:off x="531223" y="513805"/>
            <a:ext cx="8073027" cy="5817326"/>
          </a:xfrm>
          <a:prstGeom prst="roundRect">
            <a:avLst>
              <a:gd name="adj" fmla="val 4392"/>
            </a:avLst>
          </a:prstGeom>
          <a:solidFill>
            <a:srgbClr val="C7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5079AE-0B4B-4081-A445-5B6B36AB0E1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B01B185-19F5-4C42-B93D-45445F8F90E1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2DC192-A56B-4360-825D-742F5132E8BA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BA20C20A-F204-4861-BBCF-6407C71E1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7"/>
          <a:stretch/>
        </p:blipFill>
        <p:spPr>
          <a:xfrm rot="3961802">
            <a:off x="-4075807" y="5334098"/>
            <a:ext cx="3857410" cy="4714112"/>
          </a:xfrm>
          <a:prstGeom prst="rect">
            <a:avLst/>
          </a:prstGeom>
        </p:spPr>
      </p:pic>
      <p:grpSp>
        <p:nvGrpSpPr>
          <p:cNvPr id="47" name="Show button">
            <a:extLst>
              <a:ext uri="{FF2B5EF4-FFF2-40B4-BE49-F238E27FC236}">
                <a16:creationId xmlns:a16="http://schemas.microsoft.com/office/drawing/2014/main" id="{E7AA66CA-8449-42C3-8167-6DEFE92B1A4F}"/>
              </a:ext>
            </a:extLst>
          </p:cNvPr>
          <p:cNvGrpSpPr/>
          <p:nvPr/>
        </p:nvGrpSpPr>
        <p:grpSpPr>
          <a:xfrm>
            <a:off x="6914614" y="5534675"/>
            <a:ext cx="1499293" cy="666848"/>
            <a:chOff x="6914614" y="5534675"/>
            <a:chExt cx="1499293" cy="666848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75496DBC-9C13-40D7-86B5-957C4E6EF3E9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E65C24A-796D-442D-8B25-7E1013BB7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03AA0E89-6237-4481-9E35-0F00B6E44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22" y="1383964"/>
            <a:ext cx="2115554" cy="40900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D5AAA6-7B15-41DA-B0C9-741006794B38}"/>
              </a:ext>
            </a:extLst>
          </p:cNvPr>
          <p:cNvGrpSpPr/>
          <p:nvPr/>
        </p:nvGrpSpPr>
        <p:grpSpPr>
          <a:xfrm>
            <a:off x="2195513" y="2033619"/>
            <a:ext cx="4717461" cy="2790762"/>
            <a:chOff x="2195513" y="2033619"/>
            <a:chExt cx="4717461" cy="27907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398A82C-AAEC-4508-A629-C78EC683B71E}"/>
                </a:ext>
              </a:extLst>
            </p:cNvPr>
            <p:cNvGrpSpPr/>
            <p:nvPr/>
          </p:nvGrpSpPr>
          <p:grpSpPr>
            <a:xfrm>
              <a:off x="2195513" y="2033619"/>
              <a:ext cx="4717461" cy="2790762"/>
              <a:chOff x="2195513" y="2033619"/>
              <a:chExt cx="4717461" cy="279076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2F0D96B5-C658-488A-9F41-D7FFE85861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5513" y="2033619"/>
                <a:ext cx="4717461" cy="2790762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CD6FEDF-DF94-4D04-9581-EFDE03DF38DC}"/>
                  </a:ext>
                </a:extLst>
              </p:cNvPr>
              <p:cNvSpPr/>
              <p:nvPr/>
            </p:nvSpPr>
            <p:spPr>
              <a:xfrm>
                <a:off x="3624464" y="3056235"/>
                <a:ext cx="1367682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6600" dirty="0">
                    <a:latin typeface="Twinkl SemiBold" pitchFamily="2" charset="0"/>
                  </a:rPr>
                  <a:t>Jill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FF592B9-2DF9-4A55-8AD1-2AD004B88F00}"/>
                  </a:ext>
                </a:extLst>
              </p:cNvPr>
              <p:cNvSpPr/>
              <p:nvPr/>
            </p:nvSpPr>
            <p:spPr>
              <a:xfrm>
                <a:off x="3850640" y="4102100"/>
                <a:ext cx="171450" cy="17145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9D53F00-7C7D-4E0E-98FF-8339CDE0D74F}"/>
                  </a:ext>
                </a:extLst>
              </p:cNvPr>
              <p:cNvSpPr/>
              <p:nvPr/>
            </p:nvSpPr>
            <p:spPr>
              <a:xfrm>
                <a:off x="4159250" y="4102100"/>
                <a:ext cx="171450" cy="17145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D3F75F2-0109-498D-A65E-2EA540DB81A7}"/>
                </a:ext>
              </a:extLst>
            </p:cNvPr>
            <p:cNvSpPr/>
            <p:nvPr/>
          </p:nvSpPr>
          <p:spPr>
            <a:xfrm>
              <a:off x="4415473" y="4108132"/>
              <a:ext cx="523240" cy="1676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242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2.22222E-6 L 1.51528 -0.95486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764" y="-477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1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2.22222E-6 L 1.51528 -0.95486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764" y="-477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1DF8507-416E-4A78-853C-9194FAD27811}"/>
              </a:ext>
            </a:extLst>
          </p:cNvPr>
          <p:cNvSpPr/>
          <p:nvPr/>
        </p:nvSpPr>
        <p:spPr>
          <a:xfrm>
            <a:off x="531223" y="513805"/>
            <a:ext cx="8073027" cy="5817326"/>
          </a:xfrm>
          <a:prstGeom prst="roundRect">
            <a:avLst>
              <a:gd name="adj" fmla="val 4392"/>
            </a:avLst>
          </a:prstGeom>
          <a:solidFill>
            <a:srgbClr val="C7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5079AE-0B4B-4081-A445-5B6B36AB0E1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B01B185-19F5-4C42-B93D-45445F8F90E1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2DC192-A56B-4360-825D-742F5132E8BA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BA20C20A-F204-4861-BBCF-6407C71E1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7"/>
          <a:stretch/>
        </p:blipFill>
        <p:spPr>
          <a:xfrm rot="3961802">
            <a:off x="-4075807" y="5334098"/>
            <a:ext cx="3857410" cy="4714112"/>
          </a:xfrm>
          <a:prstGeom prst="rect">
            <a:avLst/>
          </a:prstGeom>
        </p:spPr>
      </p:pic>
      <p:grpSp>
        <p:nvGrpSpPr>
          <p:cNvPr id="47" name="Show button">
            <a:extLst>
              <a:ext uri="{FF2B5EF4-FFF2-40B4-BE49-F238E27FC236}">
                <a16:creationId xmlns:a16="http://schemas.microsoft.com/office/drawing/2014/main" id="{E7AA66CA-8449-42C3-8167-6DEFE92B1A4F}"/>
              </a:ext>
            </a:extLst>
          </p:cNvPr>
          <p:cNvGrpSpPr/>
          <p:nvPr/>
        </p:nvGrpSpPr>
        <p:grpSpPr>
          <a:xfrm>
            <a:off x="6914614" y="5534675"/>
            <a:ext cx="1499293" cy="666848"/>
            <a:chOff x="6914614" y="5534675"/>
            <a:chExt cx="1499293" cy="666848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75496DBC-9C13-40D7-86B5-957C4E6EF3E9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E65C24A-796D-442D-8B25-7E1013BB7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03AA0E89-6237-4481-9E35-0F00B6E44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599" y="1847102"/>
            <a:ext cx="4180802" cy="33435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D5AAA6-7B15-41DA-B0C9-741006794B38}"/>
              </a:ext>
            </a:extLst>
          </p:cNvPr>
          <p:cNvGrpSpPr/>
          <p:nvPr/>
        </p:nvGrpSpPr>
        <p:grpSpPr>
          <a:xfrm>
            <a:off x="2195513" y="2033619"/>
            <a:ext cx="4717461" cy="2790762"/>
            <a:chOff x="2195513" y="2033619"/>
            <a:chExt cx="4717461" cy="27907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398A82C-AAEC-4508-A629-C78EC683B71E}"/>
                </a:ext>
              </a:extLst>
            </p:cNvPr>
            <p:cNvGrpSpPr/>
            <p:nvPr/>
          </p:nvGrpSpPr>
          <p:grpSpPr>
            <a:xfrm>
              <a:off x="2195513" y="2033619"/>
              <a:ext cx="4717461" cy="2790762"/>
              <a:chOff x="2195513" y="2033619"/>
              <a:chExt cx="4717461" cy="279076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2F0D96B5-C658-488A-9F41-D7FFE85861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5513" y="2033619"/>
                <a:ext cx="4717461" cy="2790762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CD6FEDF-DF94-4D04-9581-EFDE03DF38DC}"/>
                  </a:ext>
                </a:extLst>
              </p:cNvPr>
              <p:cNvSpPr/>
              <p:nvPr/>
            </p:nvSpPr>
            <p:spPr>
              <a:xfrm>
                <a:off x="3281564" y="3132435"/>
                <a:ext cx="2412840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6600" dirty="0">
                    <a:latin typeface="Twinkl SemiBold" pitchFamily="2" charset="0"/>
                  </a:rPr>
                  <a:t>jacket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FF592B9-2DF9-4A55-8AD1-2AD004B88F00}"/>
                  </a:ext>
                </a:extLst>
              </p:cNvPr>
              <p:cNvSpPr/>
              <p:nvPr/>
            </p:nvSpPr>
            <p:spPr>
              <a:xfrm>
                <a:off x="3345180" y="4292600"/>
                <a:ext cx="171450" cy="17145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9D53F00-7C7D-4E0E-98FF-8339CDE0D74F}"/>
                  </a:ext>
                </a:extLst>
              </p:cNvPr>
              <p:cNvSpPr/>
              <p:nvPr/>
            </p:nvSpPr>
            <p:spPr>
              <a:xfrm>
                <a:off x="3755390" y="4292600"/>
                <a:ext cx="171450" cy="17145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80F12C59-A726-49CD-A5A4-EF89A3CF9DA4}"/>
                  </a:ext>
                </a:extLst>
              </p:cNvPr>
              <p:cNvSpPr/>
              <p:nvPr/>
            </p:nvSpPr>
            <p:spPr>
              <a:xfrm>
                <a:off x="5020310" y="4292600"/>
                <a:ext cx="171450" cy="17145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684D35D-8D0B-4557-996E-F9B456E0279C}"/>
                  </a:ext>
                </a:extLst>
              </p:cNvPr>
              <p:cNvSpPr/>
              <p:nvPr/>
            </p:nvSpPr>
            <p:spPr>
              <a:xfrm>
                <a:off x="5347970" y="4292600"/>
                <a:ext cx="171450" cy="17145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D3F75F2-0109-498D-A65E-2EA540DB81A7}"/>
                </a:ext>
              </a:extLst>
            </p:cNvPr>
            <p:cNvSpPr/>
            <p:nvPr/>
          </p:nvSpPr>
          <p:spPr>
            <a:xfrm>
              <a:off x="4130993" y="4298632"/>
              <a:ext cx="739140" cy="1676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4439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2.22222E-6 L 1.51528 -0.95486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764" y="-477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1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222E-6 2.22222E-6 L 1.51528 -0.95486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764" y="-477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AE69319-0D9F-472D-8D93-A5A1F5505A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" r="1024"/>
          <a:stretch/>
        </p:blipFill>
        <p:spPr>
          <a:xfrm>
            <a:off x="531223" y="516282"/>
            <a:ext cx="8073028" cy="5823558"/>
          </a:xfrm>
          <a:prstGeom prst="roundRect">
            <a:avLst>
              <a:gd name="adj" fmla="val 4405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8F4B3B-F6C9-4BB8-8F88-78CA6D9DC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6320" y="981075"/>
            <a:ext cx="1390750" cy="38658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BEFB1B-5011-4E48-9EBA-7F876EB20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90751" y="981075"/>
            <a:ext cx="1060356" cy="38339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DAC10DC-A44A-4321-883F-A53131159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41168" y="2005794"/>
            <a:ext cx="934716" cy="2724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D81960-1CE1-4A56-8B0E-49A9C3FAC8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2850" y="1947658"/>
            <a:ext cx="941648" cy="27244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B1C504-5EE6-4631-B9E2-687B19FCCA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13" y="3648891"/>
            <a:ext cx="1317472" cy="11115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E28F096-02DE-470D-A9E6-6C2691C0F8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708" y="3154855"/>
            <a:ext cx="944230" cy="163921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683569" y="5029200"/>
            <a:ext cx="7776863" cy="1147764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chemeClr val="tx1"/>
                </a:solidFill>
              </a:rPr>
              <a:t>“</a:t>
            </a:r>
            <a:r>
              <a:rPr lang="en-GB" sz="2400" dirty="0">
                <a:solidFill>
                  <a:srgbClr val="7030A0"/>
                </a:solidFill>
              </a:rPr>
              <a:t>It</a:t>
            </a:r>
            <a:r>
              <a:rPr lang="en-GB" sz="2400" dirty="0">
                <a:solidFill>
                  <a:schemeClr val="tx1"/>
                </a:solidFill>
              </a:rPr>
              <a:t>’s time </a:t>
            </a:r>
            <a:r>
              <a:rPr lang="en-GB" sz="2400" dirty="0">
                <a:solidFill>
                  <a:srgbClr val="D83A5E"/>
                </a:solidFill>
              </a:rPr>
              <a:t>to go</a:t>
            </a:r>
            <a:r>
              <a:rPr lang="en-GB" sz="2400" dirty="0">
                <a:solidFill>
                  <a:schemeClr val="tx1"/>
                </a:solidFill>
              </a:rPr>
              <a:t>,” said </a:t>
            </a:r>
            <a:r>
              <a:rPr lang="en-GB" sz="2400" dirty="0">
                <a:solidFill>
                  <a:srgbClr val="7030A0"/>
                </a:solidFill>
              </a:rPr>
              <a:t>Mum</a:t>
            </a:r>
            <a:r>
              <a:rPr lang="en-GB" sz="2400" dirty="0">
                <a:solidFill>
                  <a:schemeClr val="tx1"/>
                </a:solidFill>
              </a:rPr>
              <a:t>. </a:t>
            </a:r>
          </a:p>
          <a:p>
            <a:pPr>
              <a:defRPr/>
            </a:pPr>
            <a:r>
              <a:rPr lang="en-GB" sz="2400" dirty="0">
                <a:solidFill>
                  <a:schemeClr val="tx1"/>
                </a:solidFill>
              </a:rPr>
              <a:t>“Just what </a:t>
            </a:r>
            <a:r>
              <a:rPr lang="en-GB" sz="2400" dirty="0">
                <a:solidFill>
                  <a:srgbClr val="7030A0"/>
                </a:solidFill>
              </a:rPr>
              <a:t>I</a:t>
            </a:r>
            <a:r>
              <a:rPr lang="en-GB" sz="2400" dirty="0">
                <a:solidFill>
                  <a:schemeClr val="tx1"/>
                </a:solidFill>
              </a:rPr>
              <a:t> was thinking,” said </a:t>
            </a:r>
            <a:r>
              <a:rPr lang="en-GB" sz="2400" dirty="0">
                <a:solidFill>
                  <a:srgbClr val="7030A0"/>
                </a:solidFill>
              </a:rPr>
              <a:t>Dad</a:t>
            </a:r>
            <a:r>
              <a:rPr lang="en-GB" sz="2400" dirty="0">
                <a:solidFill>
                  <a:schemeClr val="tx1"/>
                </a:solidFill>
              </a:rPr>
              <a:t>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5079AE-0B4B-4081-A445-5B6B36AB0E1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B01B185-19F5-4C42-B93D-45445F8F90E1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2DC192-A56B-4360-825D-742F5132E8BA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350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1A7D68A-A3B7-422F-8ABC-D6804926C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306" y="2990850"/>
            <a:ext cx="1859363" cy="15687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B85BD4-66BF-40BD-B41E-EFF0EBB3C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2457258"/>
            <a:ext cx="1872888" cy="3251392"/>
          </a:xfrm>
          <a:prstGeom prst="rect">
            <a:avLst/>
          </a:prstGeom>
        </p:spPr>
      </p:pic>
      <p:grpSp>
        <p:nvGrpSpPr>
          <p:cNvPr id="20" name="Kit's teachings">
            <a:extLst>
              <a:ext uri="{FF2B5EF4-FFF2-40B4-BE49-F238E27FC236}">
                <a16:creationId xmlns:a16="http://schemas.microsoft.com/office/drawing/2014/main" id="{6316D212-E149-4F6E-BB68-57A72FDFF879}"/>
              </a:ext>
            </a:extLst>
          </p:cNvPr>
          <p:cNvGrpSpPr/>
          <p:nvPr/>
        </p:nvGrpSpPr>
        <p:grpSpPr>
          <a:xfrm>
            <a:off x="683568" y="5157192"/>
            <a:ext cx="4464496" cy="1008112"/>
            <a:chOff x="683568" y="5157192"/>
            <a:chExt cx="4464496" cy="100811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2A4C98B-4AA6-4978-9D79-C8870BDFE4A1}"/>
                </a:ext>
              </a:extLst>
            </p:cNvPr>
            <p:cNvSpPr/>
            <p:nvPr/>
          </p:nvSpPr>
          <p:spPr>
            <a:xfrm>
              <a:off x="1475656" y="5517232"/>
              <a:ext cx="3672408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dirty="0">
                  <a:latin typeface="Twinkl SemiBold" pitchFamily="2" charset="0"/>
                </a:rPr>
                <a:t>  Click me for Kit’s teaching tips!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37EF93B-5479-4984-8AD1-F813876114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97" t="-8561" r="-15847" b="56577"/>
            <a:stretch/>
          </p:blipFill>
          <p:spPr>
            <a:xfrm>
              <a:off x="683568" y="515719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sp>
        <p:nvSpPr>
          <p:cNvPr id="23" name="Kit's teaching bubble">
            <a:extLst>
              <a:ext uri="{FF2B5EF4-FFF2-40B4-BE49-F238E27FC236}">
                <a16:creationId xmlns:a16="http://schemas.microsoft.com/office/drawing/2014/main" id="{6B89D834-5EFF-409D-83AE-C2C4210EFD7D}"/>
              </a:ext>
            </a:extLst>
          </p:cNvPr>
          <p:cNvSpPr/>
          <p:nvPr/>
        </p:nvSpPr>
        <p:spPr>
          <a:xfrm>
            <a:off x="1403647" y="4171406"/>
            <a:ext cx="5432581" cy="902194"/>
          </a:xfrm>
          <a:prstGeom prst="wedgeRoundRectCallout">
            <a:avLst>
              <a:gd name="adj1" fmla="val -50011"/>
              <a:gd name="adj2" fmla="val 116376"/>
              <a:gd name="adj3" fmla="val 16667"/>
            </a:avLst>
          </a:prstGeom>
          <a:solidFill>
            <a:schemeClr val="bg1"/>
          </a:solidFill>
          <a:ln w="28575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Click ‘Sound Buttons On/Off’ to select whether you want to show sound buttons under the sentence.</a:t>
            </a:r>
          </a:p>
        </p:txBody>
      </p:sp>
      <p:sp>
        <p:nvSpPr>
          <p:cNvPr id="24" name="Close bubble">
            <a:extLst>
              <a:ext uri="{FF2B5EF4-FFF2-40B4-BE49-F238E27FC236}">
                <a16:creationId xmlns:a16="http://schemas.microsoft.com/office/drawing/2014/main" id="{A159615D-24FD-4F2B-B260-EC091C3754F7}"/>
              </a:ext>
            </a:extLst>
          </p:cNvPr>
          <p:cNvSpPr/>
          <p:nvPr/>
        </p:nvSpPr>
        <p:spPr>
          <a:xfrm>
            <a:off x="6697148" y="4103816"/>
            <a:ext cx="284162" cy="284163"/>
          </a:xfrm>
          <a:prstGeom prst="ellipse">
            <a:avLst/>
          </a:prstGeom>
          <a:solidFill>
            <a:srgbClr val="CB4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BBA1CB4-8D65-4737-9623-8A33779D5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Sentence Time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B5CBF52-18F5-427B-939D-9A97F52AB435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9599750-BB8B-4A52-982B-4A71993C381E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42205DB-5AA5-4142-9229-20B8BF4A13DE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BEFB369-1E35-4D11-AA2E-4344D22A88AF}"/>
              </a:ext>
            </a:extLst>
          </p:cNvPr>
          <p:cNvSpPr/>
          <p:nvPr/>
        </p:nvSpPr>
        <p:spPr>
          <a:xfrm>
            <a:off x="809000" y="1473200"/>
            <a:ext cx="7516474" cy="849086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Why was it time for Kit and Sam to go? Read the sentence then click ‘Show’ to reveal the answer!</a:t>
            </a:r>
          </a:p>
        </p:txBody>
      </p:sp>
    </p:spTree>
    <p:extLst>
      <p:ext uri="{BB962C8B-B14F-4D97-AF65-F5344CB8AC3E}">
        <p14:creationId xmlns:p14="http://schemas.microsoft.com/office/powerpoint/2010/main" val="266742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1CC391-0BEB-4F5C-BF3E-A5A1E4203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" r="1002"/>
          <a:stretch/>
        </p:blipFill>
        <p:spPr>
          <a:xfrm>
            <a:off x="552450" y="512626"/>
            <a:ext cx="8051800" cy="5826014"/>
          </a:xfrm>
          <a:prstGeom prst="roundRect">
            <a:avLst>
              <a:gd name="adj" fmla="val 3915"/>
            </a:avLst>
          </a:prstGeom>
        </p:spPr>
      </p:pic>
      <p:sp>
        <p:nvSpPr>
          <p:cNvPr id="18" name="Sound Buttons">
            <a:extLst>
              <a:ext uri="{FF2B5EF4-FFF2-40B4-BE49-F238E27FC236}">
                <a16:creationId xmlns:a16="http://schemas.microsoft.com/office/drawing/2014/main" id="{FF2B17B6-EB20-4042-B0A2-3C6CF20131EC}"/>
              </a:ext>
            </a:extLst>
          </p:cNvPr>
          <p:cNvSpPr/>
          <p:nvPr/>
        </p:nvSpPr>
        <p:spPr>
          <a:xfrm>
            <a:off x="755576" y="5650938"/>
            <a:ext cx="2644130" cy="432048"/>
          </a:xfrm>
          <a:prstGeom prst="roundRect">
            <a:avLst>
              <a:gd name="adj" fmla="val 50000"/>
            </a:avLst>
          </a:prstGeom>
          <a:solidFill>
            <a:srgbClr val="CB479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 SemiBold" pitchFamily="2" charset="0"/>
              </a:rPr>
              <a:t>Sound Buttons On/Off</a:t>
            </a:r>
          </a:p>
        </p:txBody>
      </p:sp>
      <p:grpSp>
        <p:nvGrpSpPr>
          <p:cNvPr id="19" name="Show button">
            <a:extLst>
              <a:ext uri="{FF2B5EF4-FFF2-40B4-BE49-F238E27FC236}">
                <a16:creationId xmlns:a16="http://schemas.microsoft.com/office/drawing/2014/main" id="{CBC3EC55-FAE2-45DC-B953-E4FF7CF606C2}"/>
              </a:ext>
            </a:extLst>
          </p:cNvPr>
          <p:cNvGrpSpPr/>
          <p:nvPr/>
        </p:nvGrpSpPr>
        <p:grpSpPr>
          <a:xfrm>
            <a:off x="6914614" y="5534675"/>
            <a:ext cx="1499293" cy="666848"/>
            <a:chOff x="6914614" y="5534675"/>
            <a:chExt cx="1499293" cy="66684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4BC43678-4A88-407D-8123-42A7BF4255CB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A1ED39E-F6F6-4A5E-8BCF-252811413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030A71C-45CE-4582-977F-2636F0C6CD55}"/>
              </a:ext>
            </a:extLst>
          </p:cNvPr>
          <p:cNvSpPr/>
          <p:nvPr/>
        </p:nvSpPr>
        <p:spPr>
          <a:xfrm>
            <a:off x="754380" y="4619625"/>
            <a:ext cx="5160646" cy="900113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3200" dirty="0">
                <a:solidFill>
                  <a:schemeClr val="tx1"/>
                </a:solidFill>
              </a:rPr>
              <a:t>Kit and Sam </a:t>
            </a:r>
            <a:r>
              <a:rPr lang="en-GB" sz="3200" dirty="0">
                <a:solidFill>
                  <a:srgbClr val="DE1E5A"/>
                </a:solidFill>
              </a:rPr>
              <a:t>go</a:t>
            </a:r>
            <a:r>
              <a:rPr lang="en-GB" sz="3200" dirty="0">
                <a:solidFill>
                  <a:schemeClr val="tx1"/>
                </a:solidFill>
              </a:rPr>
              <a:t> on </a:t>
            </a:r>
            <a:r>
              <a:rPr lang="en-GB" sz="3200" dirty="0">
                <a:solidFill>
                  <a:srgbClr val="DE1E5A"/>
                </a:solidFill>
              </a:rPr>
              <a:t>the</a:t>
            </a:r>
            <a:r>
              <a:rPr lang="en-GB" sz="3200" dirty="0">
                <a:solidFill>
                  <a:schemeClr val="tx1"/>
                </a:solidFill>
              </a:rPr>
              <a:t> jet.</a:t>
            </a:r>
          </a:p>
        </p:txBody>
      </p:sp>
      <p:grpSp>
        <p:nvGrpSpPr>
          <p:cNvPr id="22" name="dots">
            <a:extLst>
              <a:ext uri="{FF2B5EF4-FFF2-40B4-BE49-F238E27FC236}">
                <a16:creationId xmlns:a16="http://schemas.microsoft.com/office/drawing/2014/main" id="{AB095FF9-48B9-4922-862F-4D42F1F01A6A}"/>
              </a:ext>
            </a:extLst>
          </p:cNvPr>
          <p:cNvGrpSpPr/>
          <p:nvPr/>
        </p:nvGrpSpPr>
        <p:grpSpPr>
          <a:xfrm>
            <a:off x="1042907" y="5344302"/>
            <a:ext cx="4525094" cy="100298"/>
            <a:chOff x="3800427" y="5877272"/>
            <a:chExt cx="4525094" cy="10800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F0B1515-5B4C-4D63-9A54-7132C704979B}"/>
                </a:ext>
              </a:extLst>
            </p:cNvPr>
            <p:cNvGrpSpPr/>
            <p:nvPr/>
          </p:nvGrpSpPr>
          <p:grpSpPr>
            <a:xfrm>
              <a:off x="3800427" y="5877272"/>
              <a:ext cx="719510" cy="108002"/>
              <a:chOff x="3800427" y="5877272"/>
              <a:chExt cx="719510" cy="10800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9C71FE6-6B93-4846-9817-B35422206160}"/>
                  </a:ext>
                </a:extLst>
              </p:cNvPr>
              <p:cNvSpPr/>
              <p:nvPr/>
            </p:nvSpPr>
            <p:spPr>
              <a:xfrm>
                <a:off x="3984701" y="5877272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B14AA45F-D4E1-4670-8BC4-3F7FFF502AE3}"/>
                  </a:ext>
                </a:extLst>
              </p:cNvPr>
              <p:cNvSpPr/>
              <p:nvPr/>
            </p:nvSpPr>
            <p:spPr>
              <a:xfrm>
                <a:off x="4132413" y="5877274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5506859-61F9-4776-9740-2FE575C04A97}"/>
                  </a:ext>
                </a:extLst>
              </p:cNvPr>
              <p:cNvSpPr/>
              <p:nvPr/>
            </p:nvSpPr>
            <p:spPr>
              <a:xfrm>
                <a:off x="4411937" y="5877272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075FEB3-0E3A-4BA8-AF96-F884C1A4B8D0}"/>
                  </a:ext>
                </a:extLst>
              </p:cNvPr>
              <p:cNvSpPr/>
              <p:nvPr/>
            </p:nvSpPr>
            <p:spPr>
              <a:xfrm>
                <a:off x="3800427" y="5877272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CB4EF40-5C95-4162-ACE2-EFAAF7E088B9}"/>
                </a:ext>
              </a:extLst>
            </p:cNvPr>
            <p:cNvSpPr/>
            <p:nvPr/>
          </p:nvSpPr>
          <p:spPr>
            <a:xfrm>
              <a:off x="4652195" y="587727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C18B7ED-F2E1-4C20-A3C4-03C355B665C7}"/>
                </a:ext>
              </a:extLst>
            </p:cNvPr>
            <p:cNvSpPr/>
            <p:nvPr/>
          </p:nvSpPr>
          <p:spPr>
            <a:xfrm>
              <a:off x="4879983" y="587727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2C4931D-9668-406B-8F72-C0F8B23916B2}"/>
                </a:ext>
              </a:extLst>
            </p:cNvPr>
            <p:cNvSpPr/>
            <p:nvPr/>
          </p:nvSpPr>
          <p:spPr>
            <a:xfrm>
              <a:off x="5220321" y="587727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0151136-FBB2-4AC7-955D-8245AE094939}"/>
                </a:ext>
              </a:extLst>
            </p:cNvPr>
            <p:cNvSpPr/>
            <p:nvPr/>
          </p:nvSpPr>
          <p:spPr>
            <a:xfrm>
              <a:off x="5448921" y="587727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E5520C5-3BE5-4A01-8AF4-572113500408}"/>
                </a:ext>
              </a:extLst>
            </p:cNvPr>
            <p:cNvSpPr/>
            <p:nvPr/>
          </p:nvSpPr>
          <p:spPr>
            <a:xfrm>
              <a:off x="5734671" y="587727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F7ACCCE-884A-4D0A-B615-1CFF80456530}"/>
                </a:ext>
              </a:extLst>
            </p:cNvPr>
            <p:cNvSpPr/>
            <p:nvPr/>
          </p:nvSpPr>
          <p:spPr>
            <a:xfrm>
              <a:off x="6699871" y="587727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507D022-4C91-4020-8F17-B39B1B4228FE}"/>
                </a:ext>
              </a:extLst>
            </p:cNvPr>
            <p:cNvSpPr/>
            <p:nvPr/>
          </p:nvSpPr>
          <p:spPr>
            <a:xfrm>
              <a:off x="6915771" y="587727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A4D8A2C-2786-44BB-8C1D-E4A53EDE4FA4}"/>
                </a:ext>
              </a:extLst>
            </p:cNvPr>
            <p:cNvSpPr/>
            <p:nvPr/>
          </p:nvSpPr>
          <p:spPr>
            <a:xfrm>
              <a:off x="7900021" y="587727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A455FF4-6FDD-40AF-BE01-26ED6F6E57CC}"/>
                </a:ext>
              </a:extLst>
            </p:cNvPr>
            <p:cNvSpPr/>
            <p:nvPr/>
          </p:nvSpPr>
          <p:spPr>
            <a:xfrm>
              <a:off x="8058771" y="587727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FE14BED-A24E-4099-B0B5-CD983C7E1410}"/>
                </a:ext>
              </a:extLst>
            </p:cNvPr>
            <p:cNvSpPr/>
            <p:nvPr/>
          </p:nvSpPr>
          <p:spPr>
            <a:xfrm>
              <a:off x="8217521" y="5877272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422C04F-948F-4C9A-B37A-E881851F862C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D712935-BAC0-4CA9-8435-AE9C81DB8712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A338C7C-660D-4618-A37A-3298C5173B25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40" name="Picture 2">
            <a:extLst>
              <a:ext uri="{FF2B5EF4-FFF2-40B4-BE49-F238E27FC236}">
                <a16:creationId xmlns:a16="http://schemas.microsoft.com/office/drawing/2014/main" id="{DC71A0BC-26EF-4EEA-AD75-D4FDE2821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227" y="1455738"/>
            <a:ext cx="727546" cy="183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42702539-26F5-477E-B4E7-7E93667B2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369" y="1999103"/>
            <a:ext cx="576996" cy="179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A94C7BA-C847-4B8A-A364-A513095D0D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2126" y="2840169"/>
            <a:ext cx="960037" cy="266859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BC0BB-0A39-4206-940C-E1ADBC3969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6418" y="1942012"/>
            <a:ext cx="731965" cy="264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86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F1761B1-5821-4179-88DA-BE7BB7DCBD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" r="1002"/>
          <a:stretch/>
        </p:blipFill>
        <p:spPr>
          <a:xfrm>
            <a:off x="552450" y="512626"/>
            <a:ext cx="8051800" cy="5826014"/>
          </a:xfrm>
          <a:prstGeom prst="roundRect">
            <a:avLst>
              <a:gd name="adj" fmla="val 3915"/>
            </a:avLst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F6F5FD6-0ABB-4EA3-A093-408D35561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227" y="1455738"/>
            <a:ext cx="727546" cy="183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84F6D55B-8208-4F96-8CC9-74953D17E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369" y="1999103"/>
            <a:ext cx="576996" cy="179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954C33-D84C-46A4-AB1B-87C5AB3B6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2126" y="2840169"/>
            <a:ext cx="960037" cy="26685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DB50C6-280B-4D2F-A5A8-4A63328278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6418" y="1942012"/>
            <a:ext cx="731965" cy="264656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6682B5-1008-44D3-94D1-7B380D17C4AE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EB08611-8404-42C8-BC48-D3B70EE872C4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F2F5789-E49B-4523-B8FD-02EEE5E3C36B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6843EB7-4E12-4A1B-AACD-2141EDB24B3E}"/>
              </a:ext>
            </a:extLst>
          </p:cNvPr>
          <p:cNvSpPr/>
          <p:nvPr/>
        </p:nvSpPr>
        <p:spPr>
          <a:xfrm>
            <a:off x="683569" y="4807131"/>
            <a:ext cx="7776863" cy="1369832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spc="-70" dirty="0">
                <a:solidFill>
                  <a:schemeClr val="tx1"/>
                </a:solidFill>
              </a:rPr>
              <a:t>“</a:t>
            </a:r>
            <a:r>
              <a:rPr lang="en-GB" sz="2400" spc="-70" dirty="0">
                <a:solidFill>
                  <a:srgbClr val="DE1E5A"/>
                </a:solidFill>
              </a:rPr>
              <a:t>I</a:t>
            </a:r>
            <a:r>
              <a:rPr lang="en-GB" sz="2400" spc="-70" dirty="0">
                <a:solidFill>
                  <a:schemeClr val="tx1"/>
                </a:solidFill>
              </a:rPr>
              <a:t> </a:t>
            </a:r>
            <a:r>
              <a:rPr lang="en-GB" sz="2400" spc="-70" dirty="0">
                <a:solidFill>
                  <a:srgbClr val="7030A0"/>
                </a:solidFill>
              </a:rPr>
              <a:t>am</a:t>
            </a:r>
            <a:r>
              <a:rPr lang="en-GB" sz="2400" spc="-70" dirty="0">
                <a:solidFill>
                  <a:schemeClr val="tx1"/>
                </a:solidFill>
              </a:rPr>
              <a:t> glad we made </a:t>
            </a:r>
            <a:r>
              <a:rPr lang="en-GB" sz="2400" spc="-70" dirty="0">
                <a:solidFill>
                  <a:srgbClr val="7030A0"/>
                </a:solidFill>
              </a:rPr>
              <a:t>it on </a:t>
            </a:r>
            <a:r>
              <a:rPr lang="en-GB" sz="2400" spc="-70" dirty="0">
                <a:solidFill>
                  <a:srgbClr val="DE1E5A"/>
                </a:solidFill>
              </a:rPr>
              <a:t>the</a:t>
            </a:r>
            <a:r>
              <a:rPr lang="en-GB" sz="2400" spc="-70" dirty="0">
                <a:solidFill>
                  <a:schemeClr val="tx1"/>
                </a:solidFill>
              </a:rPr>
              <a:t> jumbo </a:t>
            </a:r>
            <a:r>
              <a:rPr lang="en-GB" sz="2400" spc="-70" dirty="0">
                <a:solidFill>
                  <a:srgbClr val="7030A0"/>
                </a:solidFill>
              </a:rPr>
              <a:t>jet in </a:t>
            </a:r>
            <a:r>
              <a:rPr lang="en-GB" sz="2400" spc="-70" dirty="0">
                <a:solidFill>
                  <a:schemeClr val="tx1"/>
                </a:solidFill>
              </a:rPr>
              <a:t>time!” said </a:t>
            </a:r>
            <a:r>
              <a:rPr lang="en-GB" sz="2400" spc="-70" dirty="0">
                <a:solidFill>
                  <a:srgbClr val="7030A0"/>
                </a:solidFill>
              </a:rPr>
              <a:t>Kit</a:t>
            </a:r>
            <a:r>
              <a:rPr lang="en-GB" sz="2400" spc="-70" dirty="0">
                <a:solidFill>
                  <a:schemeClr val="tx1"/>
                </a:solidFill>
              </a:rPr>
              <a:t>.</a:t>
            </a:r>
            <a:r>
              <a:rPr lang="en-GB" sz="2400" spc="-80" dirty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r>
              <a:rPr lang="en-GB" sz="2400" dirty="0">
                <a:solidFill>
                  <a:schemeClr val="tx1"/>
                </a:solidFill>
              </a:rPr>
              <a:t>“Me too!” said </a:t>
            </a:r>
            <a:r>
              <a:rPr lang="en-GB" sz="2400" dirty="0">
                <a:solidFill>
                  <a:srgbClr val="7030A0"/>
                </a:solidFill>
              </a:rPr>
              <a:t>Sam</a:t>
            </a:r>
            <a:r>
              <a:rPr lang="en-GB" sz="2400" dirty="0">
                <a:solidFill>
                  <a:schemeClr val="tx1"/>
                </a:solidFill>
              </a:rPr>
              <a:t>. “Now we </a:t>
            </a:r>
            <a:r>
              <a:rPr lang="en-GB" sz="2400" dirty="0">
                <a:solidFill>
                  <a:srgbClr val="7030A0"/>
                </a:solidFill>
              </a:rPr>
              <a:t>wi</a:t>
            </a:r>
            <a:r>
              <a:rPr lang="en-GB" sz="2400" u="sng" dirty="0">
                <a:solidFill>
                  <a:srgbClr val="7030A0"/>
                </a:solidFill>
              </a:rPr>
              <a:t>ll</a:t>
            </a:r>
            <a:r>
              <a:rPr lang="en-GB" sz="2400" dirty="0">
                <a:solidFill>
                  <a:schemeClr val="tx1"/>
                </a:solidFill>
              </a:rPr>
              <a:t> be making our own clouds </a:t>
            </a:r>
            <a:r>
              <a:rPr lang="en-GB" sz="2400" dirty="0">
                <a:solidFill>
                  <a:srgbClr val="7030A0"/>
                </a:solidFill>
              </a:rPr>
              <a:t>in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>
                <a:solidFill>
                  <a:srgbClr val="DE1E5A"/>
                </a:solidFill>
              </a:rPr>
              <a:t>the</a:t>
            </a:r>
            <a:r>
              <a:rPr lang="en-GB" sz="2400" dirty="0">
                <a:solidFill>
                  <a:schemeClr val="tx1"/>
                </a:solidFill>
              </a:rPr>
              <a:t> sky.” </a:t>
            </a:r>
          </a:p>
        </p:txBody>
      </p:sp>
    </p:spTree>
    <p:extLst>
      <p:ext uri="{BB962C8B-B14F-4D97-AF65-F5344CB8AC3E}">
        <p14:creationId xmlns:p14="http://schemas.microsoft.com/office/powerpoint/2010/main" val="326264597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17E1228-02FF-4356-B1C2-0273DEA7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939925"/>
            <a:ext cx="1695450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787C7ED-97FF-48DF-B60C-BD4BE156E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68513"/>
            <a:ext cx="1344613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296B028-5C3D-4592-A31C-AB51E9CB2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Today, we have learnt…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785BCA-3F50-4BAC-8ADB-C5ED31D5EB6D}"/>
              </a:ext>
            </a:extLst>
          </p:cNvPr>
          <p:cNvSpPr txBox="1"/>
          <p:nvPr/>
        </p:nvSpPr>
        <p:spPr>
          <a:xfrm>
            <a:off x="2640834" y="1890762"/>
            <a:ext cx="3862331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900" dirty="0">
                <a:ln w="57150">
                  <a:noFill/>
                </a:ln>
                <a:latin typeface="Twinkl SemiBold" pitchFamily="2" charset="0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37855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">
            <a:extLst>
              <a:ext uri="{FF2B5EF4-FFF2-40B4-BE49-F238E27FC236}">
                <a16:creationId xmlns:a16="http://schemas.microsoft.com/office/drawing/2014/main" id="{AB6F159F-735F-465C-A86F-7DB4A3AA22C9}"/>
              </a:ext>
            </a:extLst>
          </p:cNvPr>
          <p:cNvSpPr/>
          <p:nvPr/>
        </p:nvSpPr>
        <p:spPr>
          <a:xfrm>
            <a:off x="1802674" y="836613"/>
            <a:ext cx="5220425" cy="752475"/>
          </a:xfrm>
          <a:prstGeom prst="wedgeRoundRectCallout">
            <a:avLst>
              <a:gd name="adj1" fmla="val -43407"/>
              <a:gd name="adj2" fmla="val 12635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Let’s practise Sam’s Sounds and Tricky Words!</a:t>
            </a:r>
          </a:p>
        </p:txBody>
      </p:sp>
      <p:pic>
        <p:nvPicPr>
          <p:cNvPr id="11267" name="Picture 8">
            <a:extLst>
              <a:ext uri="{FF2B5EF4-FFF2-40B4-BE49-F238E27FC236}">
                <a16:creationId xmlns:a16="http://schemas.microsoft.com/office/drawing/2014/main" id="{2B29C963-2E35-476D-A945-C532D94E7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773238"/>
            <a:ext cx="1296988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2D1DA1-FF15-48D5-B548-49EE05375493}"/>
              </a:ext>
            </a:extLst>
          </p:cNvPr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rgbClr val="CB4793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8DF7F9C-2B57-4631-9B0C-CABAE3BB20BF}"/>
                </a:ext>
              </a:extLst>
            </p:cNvPr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F561C1C-B3AB-4B5C-A669-8F1E8D71AD8A}"/>
                </a:ext>
              </a:extLst>
            </p:cNvPr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sp>
        <p:nvSpPr>
          <p:cNvPr id="71" name="background 2">
            <a:extLst>
              <a:ext uri="{FF2B5EF4-FFF2-40B4-BE49-F238E27FC236}">
                <a16:creationId xmlns:a16="http://schemas.microsoft.com/office/drawing/2014/main" id="{3F416E1C-3AC5-4872-92A0-041CA215F787}"/>
              </a:ext>
            </a:extLst>
          </p:cNvPr>
          <p:cNvSpPr/>
          <p:nvPr/>
        </p:nvSpPr>
        <p:spPr>
          <a:xfrm>
            <a:off x="6003925" y="2165350"/>
            <a:ext cx="2238375" cy="3424238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72" name="PLAY 2">
            <a:extLst>
              <a:ext uri="{FF2B5EF4-FFF2-40B4-BE49-F238E27FC236}">
                <a16:creationId xmlns:a16="http://schemas.microsoft.com/office/drawing/2014/main" id="{60353E7B-729B-4183-98FF-53EC18C8ADD4}"/>
              </a:ext>
            </a:extLst>
          </p:cNvPr>
          <p:cNvGrpSpPr>
            <a:grpSpLocks/>
          </p:cNvGrpSpPr>
          <p:nvPr/>
        </p:nvGrpSpPr>
        <p:grpSpPr bwMode="auto">
          <a:xfrm>
            <a:off x="6773863" y="5357813"/>
            <a:ext cx="735012" cy="735012"/>
            <a:chOff x="6300192" y="2204864"/>
            <a:chExt cx="900100" cy="90010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C33B5522-B25C-4681-8EF6-42E6548273CB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B47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74" name="Isosceles Triangle 73">
              <a:extLst>
                <a:ext uri="{FF2B5EF4-FFF2-40B4-BE49-F238E27FC236}">
                  <a16:creationId xmlns:a16="http://schemas.microsoft.com/office/drawing/2014/main" id="{A94B022F-F24E-4554-B00C-C6EAA9054204}"/>
                </a:ext>
              </a:extLst>
            </p:cNvPr>
            <p:cNvSpPr/>
            <p:nvPr/>
          </p:nvSpPr>
          <p:spPr>
            <a:xfrm rot="5400000">
              <a:off x="6559724" y="2417738"/>
              <a:ext cx="550169" cy="474351"/>
            </a:xfrm>
            <a:prstGeom prst="triangle">
              <a:avLst/>
            </a:prstGeom>
            <a:solidFill>
              <a:srgbClr val="CB4793"/>
            </a:solidFill>
            <a:ln>
              <a:solidFill>
                <a:srgbClr val="CB47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sp>
        <p:nvSpPr>
          <p:cNvPr id="68" name="background">
            <a:extLst>
              <a:ext uri="{FF2B5EF4-FFF2-40B4-BE49-F238E27FC236}">
                <a16:creationId xmlns:a16="http://schemas.microsoft.com/office/drawing/2014/main" id="{195B132C-E542-486E-A93D-CCF8219CB987}"/>
              </a:ext>
            </a:extLst>
          </p:cNvPr>
          <p:cNvSpPr/>
          <p:nvPr/>
        </p:nvSpPr>
        <p:spPr>
          <a:xfrm>
            <a:off x="3020529" y="2164701"/>
            <a:ext cx="2238846" cy="342453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69" name="PLAY 1">
            <a:extLst>
              <a:ext uri="{FF2B5EF4-FFF2-40B4-BE49-F238E27FC236}">
                <a16:creationId xmlns:a16="http://schemas.microsoft.com/office/drawing/2014/main" id="{2AC94F17-F28E-4807-9FA5-0B852EEDAEE4}"/>
              </a:ext>
            </a:extLst>
          </p:cNvPr>
          <p:cNvGrpSpPr/>
          <p:nvPr/>
        </p:nvGrpSpPr>
        <p:grpSpPr>
          <a:xfrm>
            <a:off x="3764623" y="5357927"/>
            <a:ext cx="735369" cy="735369"/>
            <a:chOff x="6300192" y="2204864"/>
            <a:chExt cx="900100" cy="90010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4307427-9DFF-4EEE-A590-29CCF3870E3B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B47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648AADF8-919D-4DF6-95CC-230B3A82689A}"/>
                </a:ext>
              </a:extLst>
            </p:cNvPr>
            <p:cNvSpPr/>
            <p:nvPr/>
          </p:nvSpPr>
          <p:spPr>
            <a:xfrm rot="5400000">
              <a:off x="6559621" y="2417784"/>
              <a:ext cx="550141" cy="474260"/>
            </a:xfrm>
            <a:prstGeom prst="triangle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63" name="S">
            <a:extLst>
              <a:ext uri="{FF2B5EF4-FFF2-40B4-BE49-F238E27FC236}">
                <a16:creationId xmlns:a16="http://schemas.microsoft.com/office/drawing/2014/main" id="{6B857E6F-CB98-4489-AA83-E7A8F9913F97}"/>
              </a:ext>
            </a:extLst>
          </p:cNvPr>
          <p:cNvGrpSpPr/>
          <p:nvPr/>
        </p:nvGrpSpPr>
        <p:grpSpPr>
          <a:xfrm>
            <a:off x="3020529" y="1845246"/>
            <a:ext cx="2194700" cy="3394415"/>
            <a:chOff x="3020529" y="1845246"/>
            <a:chExt cx="2194700" cy="3394415"/>
          </a:xfrm>
        </p:grpSpPr>
        <p:pic>
          <p:nvPicPr>
            <p:cNvPr id="164" name="snake">
              <a:extLst>
                <a:ext uri="{FF2B5EF4-FFF2-40B4-BE49-F238E27FC236}">
                  <a16:creationId xmlns:a16="http://schemas.microsoft.com/office/drawing/2014/main" id="{318947D6-6070-461A-84D4-A73AD08FB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86"/>
            <a:stretch/>
          </p:blipFill>
          <p:spPr>
            <a:xfrm>
              <a:off x="3020529" y="2923860"/>
              <a:ext cx="2194700" cy="2315801"/>
            </a:xfrm>
            <a:prstGeom prst="rect">
              <a:avLst/>
            </a:prstGeom>
          </p:spPr>
        </p:pic>
        <p:sp>
          <p:nvSpPr>
            <p:cNvPr id="165" name="s">
              <a:extLst>
                <a:ext uri="{FF2B5EF4-FFF2-40B4-BE49-F238E27FC236}">
                  <a16:creationId xmlns:a16="http://schemas.microsoft.com/office/drawing/2014/main" id="{98B9B6CB-26BF-43AD-8192-1F7B0A18AC67}"/>
                </a:ext>
              </a:extLst>
            </p:cNvPr>
            <p:cNvSpPr txBox="1"/>
            <p:nvPr/>
          </p:nvSpPr>
          <p:spPr>
            <a:xfrm>
              <a:off x="3635896" y="1845246"/>
              <a:ext cx="914033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s</a:t>
              </a:r>
            </a:p>
          </p:txBody>
        </p:sp>
      </p:grpSp>
      <p:grpSp>
        <p:nvGrpSpPr>
          <p:cNvPr id="166" name="A">
            <a:extLst>
              <a:ext uri="{FF2B5EF4-FFF2-40B4-BE49-F238E27FC236}">
                <a16:creationId xmlns:a16="http://schemas.microsoft.com/office/drawing/2014/main" id="{0616E927-0F72-4544-A92A-91B088B35049}"/>
              </a:ext>
            </a:extLst>
          </p:cNvPr>
          <p:cNvGrpSpPr/>
          <p:nvPr/>
        </p:nvGrpSpPr>
        <p:grpSpPr>
          <a:xfrm>
            <a:off x="3586877" y="1845246"/>
            <a:ext cx="1172618" cy="3394415"/>
            <a:chOff x="3586877" y="1845246"/>
            <a:chExt cx="1172618" cy="3394415"/>
          </a:xfrm>
        </p:grpSpPr>
        <p:pic>
          <p:nvPicPr>
            <p:cNvPr id="167" name="apple">
              <a:extLst>
                <a:ext uri="{FF2B5EF4-FFF2-40B4-BE49-F238E27FC236}">
                  <a16:creationId xmlns:a16="http://schemas.microsoft.com/office/drawing/2014/main" id="{B83CC96A-9380-4438-8367-9531B9022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0416" y="4152486"/>
              <a:ext cx="1059079" cy="1087175"/>
            </a:xfrm>
            <a:prstGeom prst="rect">
              <a:avLst/>
            </a:prstGeom>
          </p:spPr>
        </p:pic>
        <p:sp>
          <p:nvSpPr>
            <p:cNvPr id="168" name="a">
              <a:extLst>
                <a:ext uri="{FF2B5EF4-FFF2-40B4-BE49-F238E27FC236}">
                  <a16:creationId xmlns:a16="http://schemas.microsoft.com/office/drawing/2014/main" id="{808EE83F-C68D-4790-A7C6-2438DE32632B}"/>
                </a:ext>
              </a:extLst>
            </p:cNvPr>
            <p:cNvSpPr txBox="1"/>
            <p:nvPr/>
          </p:nvSpPr>
          <p:spPr>
            <a:xfrm>
              <a:off x="3586877" y="1845246"/>
              <a:ext cx="1156086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a</a:t>
              </a:r>
            </a:p>
          </p:txBody>
        </p:sp>
      </p:grpSp>
      <p:grpSp>
        <p:nvGrpSpPr>
          <p:cNvPr id="169" name="T">
            <a:extLst>
              <a:ext uri="{FF2B5EF4-FFF2-40B4-BE49-F238E27FC236}">
                <a16:creationId xmlns:a16="http://schemas.microsoft.com/office/drawing/2014/main" id="{3694449B-E439-46A0-9A3A-3CFC2E82A19D}"/>
              </a:ext>
            </a:extLst>
          </p:cNvPr>
          <p:cNvGrpSpPr/>
          <p:nvPr/>
        </p:nvGrpSpPr>
        <p:grpSpPr>
          <a:xfrm>
            <a:off x="3265519" y="1853791"/>
            <a:ext cx="1928872" cy="4127455"/>
            <a:chOff x="3265519" y="1853791"/>
            <a:chExt cx="1928872" cy="4127455"/>
          </a:xfrm>
        </p:grpSpPr>
        <p:sp>
          <p:nvSpPr>
            <p:cNvPr id="170" name="t">
              <a:extLst>
                <a:ext uri="{FF2B5EF4-FFF2-40B4-BE49-F238E27FC236}">
                  <a16:creationId xmlns:a16="http://schemas.microsoft.com/office/drawing/2014/main" id="{ACD92FBB-3AEC-4ECF-B8E3-A2D752FB19B7}"/>
                </a:ext>
              </a:extLst>
            </p:cNvPr>
            <p:cNvSpPr txBox="1"/>
            <p:nvPr/>
          </p:nvSpPr>
          <p:spPr>
            <a:xfrm>
              <a:off x="3764772" y="1853791"/>
              <a:ext cx="824265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t</a:t>
              </a:r>
            </a:p>
          </p:txBody>
        </p:sp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3F2A9B5B-A5F8-4A0F-BE53-220D38C75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5519" y="3253441"/>
              <a:ext cx="1928872" cy="2727805"/>
            </a:xfrm>
            <a:prstGeom prst="rect">
              <a:avLst/>
            </a:prstGeom>
          </p:spPr>
        </p:pic>
      </p:grpSp>
      <p:grpSp>
        <p:nvGrpSpPr>
          <p:cNvPr id="172" name="P">
            <a:extLst>
              <a:ext uri="{FF2B5EF4-FFF2-40B4-BE49-F238E27FC236}">
                <a16:creationId xmlns:a16="http://schemas.microsoft.com/office/drawing/2014/main" id="{4C6ECDF1-0593-4DFE-A99B-75D46A8784A4}"/>
              </a:ext>
            </a:extLst>
          </p:cNvPr>
          <p:cNvGrpSpPr/>
          <p:nvPr/>
        </p:nvGrpSpPr>
        <p:grpSpPr>
          <a:xfrm>
            <a:off x="3508801" y="1703702"/>
            <a:ext cx="1701061" cy="3760457"/>
            <a:chOff x="3508801" y="1703702"/>
            <a:chExt cx="1701061" cy="3760457"/>
          </a:xfrm>
        </p:grpSpPr>
        <p:sp>
          <p:nvSpPr>
            <p:cNvPr id="173" name="p">
              <a:extLst>
                <a:ext uri="{FF2B5EF4-FFF2-40B4-BE49-F238E27FC236}">
                  <a16:creationId xmlns:a16="http://schemas.microsoft.com/office/drawing/2014/main" id="{2C1ABC54-9FF0-4F86-9415-9E4A9A57E677}"/>
                </a:ext>
              </a:extLst>
            </p:cNvPr>
            <p:cNvSpPr txBox="1"/>
            <p:nvPr/>
          </p:nvSpPr>
          <p:spPr>
            <a:xfrm>
              <a:off x="3586877" y="1703702"/>
              <a:ext cx="1135247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p</a:t>
              </a:r>
            </a:p>
          </p:txBody>
        </p: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70208ED5-08F8-4643-93B2-41147ED42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801" y="3058523"/>
              <a:ext cx="1701061" cy="2405636"/>
            </a:xfrm>
            <a:prstGeom prst="rect">
              <a:avLst/>
            </a:prstGeom>
          </p:spPr>
        </p:pic>
      </p:grpSp>
      <p:grpSp>
        <p:nvGrpSpPr>
          <p:cNvPr id="175" name="I">
            <a:extLst>
              <a:ext uri="{FF2B5EF4-FFF2-40B4-BE49-F238E27FC236}">
                <a16:creationId xmlns:a16="http://schemas.microsoft.com/office/drawing/2014/main" id="{CF5BCCE6-C036-4779-8338-30252A8187F7}"/>
              </a:ext>
            </a:extLst>
          </p:cNvPr>
          <p:cNvGrpSpPr/>
          <p:nvPr/>
        </p:nvGrpSpPr>
        <p:grpSpPr>
          <a:xfrm>
            <a:off x="3365126" y="1923582"/>
            <a:ext cx="1549650" cy="3950582"/>
            <a:chOff x="3365126" y="1923582"/>
            <a:chExt cx="1549650" cy="3950582"/>
          </a:xfrm>
        </p:grpSpPr>
        <p:sp>
          <p:nvSpPr>
            <p:cNvPr id="176" name="i">
              <a:extLst>
                <a:ext uri="{FF2B5EF4-FFF2-40B4-BE49-F238E27FC236}">
                  <a16:creationId xmlns:a16="http://schemas.microsoft.com/office/drawing/2014/main" id="{7DA56BE6-CFB1-4EE7-8237-97F2FA70DF55}"/>
                </a:ext>
              </a:extLst>
            </p:cNvPr>
            <p:cNvSpPr txBox="1"/>
            <p:nvPr/>
          </p:nvSpPr>
          <p:spPr>
            <a:xfrm>
              <a:off x="3800877" y="1923582"/>
              <a:ext cx="707245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 err="1"/>
                <a:t>i</a:t>
              </a:r>
              <a:endParaRPr lang="en-GB" sz="13800" dirty="0"/>
            </a:p>
          </p:txBody>
        </p:sp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635E89BF-0E58-4247-B504-BB63C6C55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126" y="3682656"/>
              <a:ext cx="1549650" cy="2191508"/>
            </a:xfrm>
            <a:prstGeom prst="rect">
              <a:avLst/>
            </a:prstGeom>
          </p:spPr>
        </p:pic>
      </p:grpSp>
      <p:grpSp>
        <p:nvGrpSpPr>
          <p:cNvPr id="178" name="N">
            <a:extLst>
              <a:ext uri="{FF2B5EF4-FFF2-40B4-BE49-F238E27FC236}">
                <a16:creationId xmlns:a16="http://schemas.microsoft.com/office/drawing/2014/main" id="{88AC5CDC-9DDB-4F87-AA22-11FE67A263C8}"/>
              </a:ext>
            </a:extLst>
          </p:cNvPr>
          <p:cNvGrpSpPr/>
          <p:nvPr/>
        </p:nvGrpSpPr>
        <p:grpSpPr>
          <a:xfrm>
            <a:off x="3270363" y="1865230"/>
            <a:ext cx="1949709" cy="3983083"/>
            <a:chOff x="3270363" y="1865230"/>
            <a:chExt cx="1949709" cy="3983083"/>
          </a:xfrm>
        </p:grpSpPr>
        <p:sp>
          <p:nvSpPr>
            <p:cNvPr id="179" name="n">
              <a:extLst>
                <a:ext uri="{FF2B5EF4-FFF2-40B4-BE49-F238E27FC236}">
                  <a16:creationId xmlns:a16="http://schemas.microsoft.com/office/drawing/2014/main" id="{4469C69F-24E8-41DA-B333-F7758B9E9BD9}"/>
                </a:ext>
              </a:extLst>
            </p:cNvPr>
            <p:cNvSpPr txBox="1"/>
            <p:nvPr/>
          </p:nvSpPr>
          <p:spPr>
            <a:xfrm>
              <a:off x="3585451" y="1865230"/>
              <a:ext cx="1202573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n</a:t>
              </a:r>
            </a:p>
          </p:txBody>
        </p:sp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6002B899-DEA0-43A7-AD2B-B00B1EFE8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363" y="3091040"/>
              <a:ext cx="1949709" cy="2757273"/>
            </a:xfrm>
            <a:prstGeom prst="rect">
              <a:avLst/>
            </a:prstGeom>
          </p:spPr>
        </p:pic>
      </p:grpSp>
      <p:grpSp>
        <p:nvGrpSpPr>
          <p:cNvPr id="181" name="M">
            <a:extLst>
              <a:ext uri="{FF2B5EF4-FFF2-40B4-BE49-F238E27FC236}">
                <a16:creationId xmlns:a16="http://schemas.microsoft.com/office/drawing/2014/main" id="{73EE70A0-9129-41A3-8027-503351AC692A}"/>
              </a:ext>
            </a:extLst>
          </p:cNvPr>
          <p:cNvGrpSpPr/>
          <p:nvPr/>
        </p:nvGrpSpPr>
        <p:grpSpPr>
          <a:xfrm>
            <a:off x="3260153" y="1876669"/>
            <a:ext cx="1853880" cy="3928595"/>
            <a:chOff x="3260153" y="1876669"/>
            <a:chExt cx="1853880" cy="3928595"/>
          </a:xfrm>
        </p:grpSpPr>
        <p:sp>
          <p:nvSpPr>
            <p:cNvPr id="182" name="m">
              <a:extLst>
                <a:ext uri="{FF2B5EF4-FFF2-40B4-BE49-F238E27FC236}">
                  <a16:creationId xmlns:a16="http://schemas.microsoft.com/office/drawing/2014/main" id="{70FDD6CF-5A8E-4FCD-9F28-B163BB2A586C}"/>
                </a:ext>
              </a:extLst>
            </p:cNvPr>
            <p:cNvSpPr txBox="1"/>
            <p:nvPr/>
          </p:nvSpPr>
          <p:spPr>
            <a:xfrm>
              <a:off x="3331211" y="1876669"/>
              <a:ext cx="1688283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m</a:t>
              </a:r>
            </a:p>
          </p:txBody>
        </p:sp>
        <p:pic>
          <p:nvPicPr>
            <p:cNvPr id="183" name="Picture 182">
              <a:extLst>
                <a:ext uri="{FF2B5EF4-FFF2-40B4-BE49-F238E27FC236}">
                  <a16:creationId xmlns:a16="http://schemas.microsoft.com/office/drawing/2014/main" id="{B299DC73-C8B6-453B-A7FD-DCD62D7DE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0153" y="3183510"/>
              <a:ext cx="1853880" cy="2621754"/>
            </a:xfrm>
            <a:prstGeom prst="rect">
              <a:avLst/>
            </a:prstGeom>
          </p:spPr>
        </p:pic>
      </p:grpSp>
      <p:grpSp>
        <p:nvGrpSpPr>
          <p:cNvPr id="184" name="D">
            <a:extLst>
              <a:ext uri="{FF2B5EF4-FFF2-40B4-BE49-F238E27FC236}">
                <a16:creationId xmlns:a16="http://schemas.microsoft.com/office/drawing/2014/main" id="{A1121D2A-6554-4FFD-931B-B70B1D4B6EA9}"/>
              </a:ext>
            </a:extLst>
          </p:cNvPr>
          <p:cNvGrpSpPr/>
          <p:nvPr/>
        </p:nvGrpSpPr>
        <p:grpSpPr>
          <a:xfrm>
            <a:off x="3491880" y="2005519"/>
            <a:ext cx="1157689" cy="3223681"/>
            <a:chOff x="3491880" y="2005519"/>
            <a:chExt cx="1157689" cy="3223681"/>
          </a:xfrm>
        </p:grpSpPr>
        <p:sp>
          <p:nvSpPr>
            <p:cNvPr id="185" name="d">
              <a:extLst>
                <a:ext uri="{FF2B5EF4-FFF2-40B4-BE49-F238E27FC236}">
                  <a16:creationId xmlns:a16="http://schemas.microsoft.com/office/drawing/2014/main" id="{1E1A01D9-EF20-4D82-84C7-2A9CF17454F8}"/>
                </a:ext>
              </a:extLst>
            </p:cNvPr>
            <p:cNvSpPr txBox="1"/>
            <p:nvPr/>
          </p:nvSpPr>
          <p:spPr>
            <a:xfrm>
              <a:off x="3491880" y="2005519"/>
              <a:ext cx="1157689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d</a:t>
              </a:r>
            </a:p>
          </p:txBody>
        </p:sp>
        <p:pic>
          <p:nvPicPr>
            <p:cNvPr id="186" name="Picture 185">
              <a:extLst>
                <a:ext uri="{FF2B5EF4-FFF2-40B4-BE49-F238E27FC236}">
                  <a16:creationId xmlns:a16="http://schemas.microsoft.com/office/drawing/2014/main" id="{37F38D2B-0176-4BD9-8832-9A3FD7037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4" y="3910825"/>
              <a:ext cx="664077" cy="1318375"/>
            </a:xfrm>
            <a:prstGeom prst="rect">
              <a:avLst/>
            </a:prstGeom>
          </p:spPr>
        </p:pic>
      </p:grpSp>
      <p:grpSp>
        <p:nvGrpSpPr>
          <p:cNvPr id="187" name="G">
            <a:extLst>
              <a:ext uri="{FF2B5EF4-FFF2-40B4-BE49-F238E27FC236}">
                <a16:creationId xmlns:a16="http://schemas.microsoft.com/office/drawing/2014/main" id="{C8654FE6-BA23-4E11-B1FE-39FFC8B8836E}"/>
              </a:ext>
            </a:extLst>
          </p:cNvPr>
          <p:cNvGrpSpPr/>
          <p:nvPr/>
        </p:nvGrpSpPr>
        <p:grpSpPr>
          <a:xfrm>
            <a:off x="3383017" y="1700808"/>
            <a:ext cx="1517522" cy="3709145"/>
            <a:chOff x="3383017" y="1700808"/>
            <a:chExt cx="1517522" cy="3709145"/>
          </a:xfrm>
        </p:grpSpPr>
        <p:sp>
          <p:nvSpPr>
            <p:cNvPr id="188" name="g">
              <a:extLst>
                <a:ext uri="{FF2B5EF4-FFF2-40B4-BE49-F238E27FC236}">
                  <a16:creationId xmlns:a16="http://schemas.microsoft.com/office/drawing/2014/main" id="{9305D0BD-828A-406B-8BCE-5EF6D4EF7C33}"/>
                </a:ext>
              </a:extLst>
            </p:cNvPr>
            <p:cNvSpPr txBox="1"/>
            <p:nvPr/>
          </p:nvSpPr>
          <p:spPr>
            <a:xfrm>
              <a:off x="3577137" y="1700808"/>
              <a:ext cx="1125629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g</a:t>
              </a:r>
            </a:p>
          </p:txBody>
        </p:sp>
        <p:pic>
          <p:nvPicPr>
            <p:cNvPr id="189" name="Picture 188">
              <a:extLst>
                <a:ext uri="{FF2B5EF4-FFF2-40B4-BE49-F238E27FC236}">
                  <a16:creationId xmlns:a16="http://schemas.microsoft.com/office/drawing/2014/main" id="{F4199E2B-FD5D-4BD3-B7DA-C406101C1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017" y="3263881"/>
              <a:ext cx="1517522" cy="2146072"/>
            </a:xfrm>
            <a:prstGeom prst="rect">
              <a:avLst/>
            </a:prstGeom>
          </p:spPr>
        </p:pic>
      </p:grpSp>
      <p:grpSp>
        <p:nvGrpSpPr>
          <p:cNvPr id="190" name="O">
            <a:extLst>
              <a:ext uri="{FF2B5EF4-FFF2-40B4-BE49-F238E27FC236}">
                <a16:creationId xmlns:a16="http://schemas.microsoft.com/office/drawing/2014/main" id="{20973417-D9C5-4115-A536-84704159D0E9}"/>
              </a:ext>
            </a:extLst>
          </p:cNvPr>
          <p:cNvGrpSpPr/>
          <p:nvPr/>
        </p:nvGrpSpPr>
        <p:grpSpPr>
          <a:xfrm>
            <a:off x="2928604" y="1845246"/>
            <a:ext cx="2378549" cy="4328573"/>
            <a:chOff x="2928604" y="1845246"/>
            <a:chExt cx="2378549" cy="4328573"/>
          </a:xfrm>
        </p:grpSpPr>
        <p:sp>
          <p:nvSpPr>
            <p:cNvPr id="191" name="o">
              <a:extLst>
                <a:ext uri="{FF2B5EF4-FFF2-40B4-BE49-F238E27FC236}">
                  <a16:creationId xmlns:a16="http://schemas.microsoft.com/office/drawing/2014/main" id="{ACAF8836-5425-46D5-B328-03C3071B7037}"/>
                </a:ext>
              </a:extLst>
            </p:cNvPr>
            <p:cNvSpPr txBox="1"/>
            <p:nvPr/>
          </p:nvSpPr>
          <p:spPr>
            <a:xfrm>
              <a:off x="3593969" y="1845246"/>
              <a:ext cx="1091966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o</a:t>
              </a:r>
            </a:p>
          </p:txBody>
        </p:sp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F2F3D9DF-930D-4D1D-BCFC-77BC56116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8604" y="2810081"/>
              <a:ext cx="2378549" cy="3363738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2795B23-B631-4F35-A5A4-F134BB201A23}"/>
              </a:ext>
            </a:extLst>
          </p:cNvPr>
          <p:cNvGrpSpPr/>
          <p:nvPr/>
        </p:nvGrpSpPr>
        <p:grpSpPr>
          <a:xfrm>
            <a:off x="3650074" y="1773238"/>
            <a:ext cx="979755" cy="3261848"/>
            <a:chOff x="3650074" y="1773238"/>
            <a:chExt cx="979755" cy="3261848"/>
          </a:xfrm>
        </p:grpSpPr>
        <p:sp>
          <p:nvSpPr>
            <p:cNvPr id="194" name="c">
              <a:extLst>
                <a:ext uri="{FF2B5EF4-FFF2-40B4-BE49-F238E27FC236}">
                  <a16:creationId xmlns:a16="http://schemas.microsoft.com/office/drawing/2014/main" id="{69BC2762-FE77-42C7-9026-55D913115994}"/>
                </a:ext>
              </a:extLst>
            </p:cNvPr>
            <p:cNvSpPr txBox="1"/>
            <p:nvPr/>
          </p:nvSpPr>
          <p:spPr>
            <a:xfrm>
              <a:off x="3650074" y="1773238"/>
              <a:ext cx="979755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c</a:t>
              </a:r>
            </a:p>
          </p:txBody>
        </p:sp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1B3365E2-7D16-4683-AE1F-2B82383CE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1254" y="3808511"/>
              <a:ext cx="839235" cy="1226575"/>
            </a:xfrm>
            <a:prstGeom prst="rect">
              <a:avLst/>
            </a:prstGeom>
          </p:spPr>
        </p:pic>
      </p:grpSp>
      <p:grpSp>
        <p:nvGrpSpPr>
          <p:cNvPr id="196" name="K">
            <a:extLst>
              <a:ext uri="{FF2B5EF4-FFF2-40B4-BE49-F238E27FC236}">
                <a16:creationId xmlns:a16="http://schemas.microsoft.com/office/drawing/2014/main" id="{96B9D4D4-DEBC-4B60-B17A-F52A329DC95E}"/>
              </a:ext>
            </a:extLst>
          </p:cNvPr>
          <p:cNvGrpSpPr/>
          <p:nvPr/>
        </p:nvGrpSpPr>
        <p:grpSpPr>
          <a:xfrm>
            <a:off x="3333544" y="1933089"/>
            <a:ext cx="1949712" cy="4339528"/>
            <a:chOff x="3333544" y="1933089"/>
            <a:chExt cx="1949712" cy="4339528"/>
          </a:xfrm>
        </p:grpSpPr>
        <p:sp>
          <p:nvSpPr>
            <p:cNvPr id="197" name="k">
              <a:extLst>
                <a:ext uri="{FF2B5EF4-FFF2-40B4-BE49-F238E27FC236}">
                  <a16:creationId xmlns:a16="http://schemas.microsoft.com/office/drawing/2014/main" id="{E78B10C5-9B6D-4B7C-B21E-11B992962E6E}"/>
                </a:ext>
              </a:extLst>
            </p:cNvPr>
            <p:cNvSpPr txBox="1"/>
            <p:nvPr/>
          </p:nvSpPr>
          <p:spPr>
            <a:xfrm>
              <a:off x="3607594" y="1933089"/>
              <a:ext cx="1064715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k</a:t>
              </a:r>
            </a:p>
          </p:txBody>
        </p:sp>
        <p:pic>
          <p:nvPicPr>
            <p:cNvPr id="198" name="Picture 197">
              <a:extLst>
                <a:ext uri="{FF2B5EF4-FFF2-40B4-BE49-F238E27FC236}">
                  <a16:creationId xmlns:a16="http://schemas.microsoft.com/office/drawing/2014/main" id="{7E3C7188-B3EE-4B49-9D3A-BE539E9B0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544" y="3515343"/>
              <a:ext cx="1949712" cy="2757274"/>
            </a:xfrm>
            <a:prstGeom prst="rect">
              <a:avLst/>
            </a:prstGeom>
          </p:spPr>
        </p:pic>
      </p:grpSp>
      <p:grpSp>
        <p:nvGrpSpPr>
          <p:cNvPr id="199" name="E">
            <a:extLst>
              <a:ext uri="{FF2B5EF4-FFF2-40B4-BE49-F238E27FC236}">
                <a16:creationId xmlns:a16="http://schemas.microsoft.com/office/drawing/2014/main" id="{8CC7EECF-8043-476C-8537-CCE51FFF3CC7}"/>
              </a:ext>
            </a:extLst>
          </p:cNvPr>
          <p:cNvGrpSpPr/>
          <p:nvPr/>
        </p:nvGrpSpPr>
        <p:grpSpPr>
          <a:xfrm>
            <a:off x="3649272" y="1845246"/>
            <a:ext cx="981359" cy="3247402"/>
            <a:chOff x="3649272" y="1845246"/>
            <a:chExt cx="981359" cy="3247402"/>
          </a:xfrm>
        </p:grpSpPr>
        <p:sp>
          <p:nvSpPr>
            <p:cNvPr id="200" name="e">
              <a:extLst>
                <a:ext uri="{FF2B5EF4-FFF2-40B4-BE49-F238E27FC236}">
                  <a16:creationId xmlns:a16="http://schemas.microsoft.com/office/drawing/2014/main" id="{4124CC58-6C56-4007-803B-E0F7AC4D6B44}"/>
                </a:ext>
              </a:extLst>
            </p:cNvPr>
            <p:cNvSpPr txBox="1"/>
            <p:nvPr/>
          </p:nvSpPr>
          <p:spPr>
            <a:xfrm>
              <a:off x="3649272" y="1845246"/>
              <a:ext cx="981359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e</a:t>
              </a:r>
            </a:p>
          </p:txBody>
        </p:sp>
        <p:pic>
          <p:nvPicPr>
            <p:cNvPr id="201" name="Picture 200">
              <a:extLst>
                <a:ext uri="{FF2B5EF4-FFF2-40B4-BE49-F238E27FC236}">
                  <a16:creationId xmlns:a16="http://schemas.microsoft.com/office/drawing/2014/main" id="{106B5D53-3EDB-4646-B888-FAB6820CF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7727" y="4040203"/>
              <a:ext cx="791711" cy="1052445"/>
            </a:xfrm>
            <a:prstGeom prst="rect">
              <a:avLst/>
            </a:prstGeom>
          </p:spPr>
        </p:pic>
      </p:grpSp>
      <p:grpSp>
        <p:nvGrpSpPr>
          <p:cNvPr id="202" name="U">
            <a:extLst>
              <a:ext uri="{FF2B5EF4-FFF2-40B4-BE49-F238E27FC236}">
                <a16:creationId xmlns:a16="http://schemas.microsoft.com/office/drawing/2014/main" id="{35D29E14-9C37-425C-BB5B-BA2DC207958F}"/>
              </a:ext>
            </a:extLst>
          </p:cNvPr>
          <p:cNvGrpSpPr/>
          <p:nvPr/>
        </p:nvGrpSpPr>
        <p:grpSpPr>
          <a:xfrm>
            <a:off x="3314639" y="1845246"/>
            <a:ext cx="1744195" cy="3759447"/>
            <a:chOff x="3314639" y="1845246"/>
            <a:chExt cx="1744195" cy="3759447"/>
          </a:xfrm>
        </p:grpSpPr>
        <p:sp>
          <p:nvSpPr>
            <p:cNvPr id="203" name="u">
              <a:extLst>
                <a:ext uri="{FF2B5EF4-FFF2-40B4-BE49-F238E27FC236}">
                  <a16:creationId xmlns:a16="http://schemas.microsoft.com/office/drawing/2014/main" id="{C60E0796-2994-4E45-931F-1E08EFFBB320}"/>
                </a:ext>
              </a:extLst>
            </p:cNvPr>
            <p:cNvSpPr txBox="1"/>
            <p:nvPr/>
          </p:nvSpPr>
          <p:spPr>
            <a:xfrm>
              <a:off x="3539467" y="1845246"/>
              <a:ext cx="1200970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u</a:t>
              </a:r>
            </a:p>
          </p:txBody>
        </p:sp>
        <p:pic>
          <p:nvPicPr>
            <p:cNvPr id="204" name="Picture 203">
              <a:extLst>
                <a:ext uri="{FF2B5EF4-FFF2-40B4-BE49-F238E27FC236}">
                  <a16:creationId xmlns:a16="http://schemas.microsoft.com/office/drawing/2014/main" id="{2C8CA87F-E830-4AF4-AF72-6531619AC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639" y="3138057"/>
              <a:ext cx="1744195" cy="2466636"/>
            </a:xfrm>
            <a:prstGeom prst="rect">
              <a:avLst/>
            </a:prstGeom>
          </p:spPr>
        </p:pic>
      </p:grpSp>
      <p:grpSp>
        <p:nvGrpSpPr>
          <p:cNvPr id="205" name="R">
            <a:extLst>
              <a:ext uri="{FF2B5EF4-FFF2-40B4-BE49-F238E27FC236}">
                <a16:creationId xmlns:a16="http://schemas.microsoft.com/office/drawing/2014/main" id="{0E6240CA-A80B-41A7-A0BC-16D6A8A12AEB}"/>
              </a:ext>
            </a:extLst>
          </p:cNvPr>
          <p:cNvGrpSpPr/>
          <p:nvPr/>
        </p:nvGrpSpPr>
        <p:grpSpPr>
          <a:xfrm>
            <a:off x="3596640" y="1917254"/>
            <a:ext cx="1193074" cy="3386266"/>
            <a:chOff x="3596640" y="1917254"/>
            <a:chExt cx="1193074" cy="3386266"/>
          </a:xfrm>
        </p:grpSpPr>
        <p:sp>
          <p:nvSpPr>
            <p:cNvPr id="206" name="r">
              <a:extLst>
                <a:ext uri="{FF2B5EF4-FFF2-40B4-BE49-F238E27FC236}">
                  <a16:creationId xmlns:a16="http://schemas.microsoft.com/office/drawing/2014/main" id="{6AD5FEEE-01D5-4438-A39E-F8CF8D96A629}"/>
                </a:ext>
              </a:extLst>
            </p:cNvPr>
            <p:cNvSpPr txBox="1"/>
            <p:nvPr/>
          </p:nvSpPr>
          <p:spPr>
            <a:xfrm>
              <a:off x="3707904" y="1917254"/>
              <a:ext cx="914033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/>
                <a:t>r</a:t>
              </a:r>
            </a:p>
          </p:txBody>
        </p:sp>
        <p:pic>
          <p:nvPicPr>
            <p:cNvPr id="207" name="Picture 206">
              <a:extLst>
                <a:ext uri="{FF2B5EF4-FFF2-40B4-BE49-F238E27FC236}">
                  <a16:creationId xmlns:a16="http://schemas.microsoft.com/office/drawing/2014/main" id="{25B9D0A4-3A05-4B17-B4E8-231E3258D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1" t="24363" r="27171" b="26762"/>
            <a:stretch/>
          </p:blipFill>
          <p:spPr>
            <a:xfrm>
              <a:off x="3596640" y="3753394"/>
              <a:ext cx="1193074" cy="1550126"/>
            </a:xfrm>
            <a:prstGeom prst="rect">
              <a:avLst/>
            </a:prstGeom>
          </p:spPr>
        </p:pic>
      </p:grpSp>
      <p:grpSp>
        <p:nvGrpSpPr>
          <p:cNvPr id="208" name="H">
            <a:extLst>
              <a:ext uri="{FF2B5EF4-FFF2-40B4-BE49-F238E27FC236}">
                <a16:creationId xmlns:a16="http://schemas.microsoft.com/office/drawing/2014/main" id="{9C33E78D-E1F0-470E-B3FB-324CC242E9CE}"/>
              </a:ext>
            </a:extLst>
          </p:cNvPr>
          <p:cNvGrpSpPr>
            <a:grpSpLocks/>
          </p:cNvGrpSpPr>
          <p:nvPr/>
        </p:nvGrpSpPr>
        <p:grpSpPr bwMode="auto">
          <a:xfrm>
            <a:off x="3269330" y="2076450"/>
            <a:ext cx="1757899" cy="3238429"/>
            <a:chOff x="3274742" y="2088853"/>
            <a:chExt cx="1759122" cy="3237730"/>
          </a:xfrm>
        </p:grpSpPr>
        <p:sp>
          <p:nvSpPr>
            <p:cNvPr id="209" name="r">
              <a:extLst>
                <a:ext uri="{FF2B5EF4-FFF2-40B4-BE49-F238E27FC236}">
                  <a16:creationId xmlns:a16="http://schemas.microsoft.com/office/drawing/2014/main" id="{C73AAD89-9303-478C-8252-99256B7AB3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9555" y="2088853"/>
              <a:ext cx="1202573" cy="2215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13800"/>
                <a:t>h</a:t>
              </a:r>
            </a:p>
          </p:txBody>
        </p:sp>
        <p:pic>
          <p:nvPicPr>
            <p:cNvPr id="210" name="Picture 81">
              <a:extLst>
                <a:ext uri="{FF2B5EF4-FFF2-40B4-BE49-F238E27FC236}">
                  <a16:creationId xmlns:a16="http://schemas.microsoft.com/office/drawing/2014/main" id="{48A44B66-F758-4AF8-A0B0-FB09DAE950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3" b="27614"/>
            <a:stretch/>
          </p:blipFill>
          <p:spPr bwMode="auto">
            <a:xfrm>
              <a:off x="3274742" y="3820540"/>
              <a:ext cx="1759122" cy="1506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1" name="B">
            <a:extLst>
              <a:ext uri="{FF2B5EF4-FFF2-40B4-BE49-F238E27FC236}">
                <a16:creationId xmlns:a16="http://schemas.microsoft.com/office/drawing/2014/main" id="{AD64562B-1D03-4645-A9FC-C191FC59819D}"/>
              </a:ext>
            </a:extLst>
          </p:cNvPr>
          <p:cNvGrpSpPr/>
          <p:nvPr/>
        </p:nvGrpSpPr>
        <p:grpSpPr>
          <a:xfrm>
            <a:off x="3588784" y="1861081"/>
            <a:ext cx="1127232" cy="3374274"/>
            <a:chOff x="3588784" y="1861081"/>
            <a:chExt cx="1127232" cy="3374274"/>
          </a:xfrm>
        </p:grpSpPr>
        <p:pic>
          <p:nvPicPr>
            <p:cNvPr id="212" name="picture b">
              <a:extLst>
                <a:ext uri="{FF2B5EF4-FFF2-40B4-BE49-F238E27FC236}">
                  <a16:creationId xmlns:a16="http://schemas.microsoft.com/office/drawing/2014/main" id="{F113BA37-808B-4E3F-B483-BBA20C7B3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8503" y="3789040"/>
              <a:ext cx="826916" cy="1446315"/>
            </a:xfrm>
            <a:prstGeom prst="rect">
              <a:avLst/>
            </a:prstGeom>
          </p:spPr>
        </p:pic>
        <p:sp>
          <p:nvSpPr>
            <p:cNvPr id="213" name="b">
              <a:extLst>
                <a:ext uri="{FF2B5EF4-FFF2-40B4-BE49-F238E27FC236}">
                  <a16:creationId xmlns:a16="http://schemas.microsoft.com/office/drawing/2014/main" id="{7D41A07B-7B5A-4ACF-9606-1EC75F2A87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1861081"/>
              <a:ext cx="1127232" cy="2215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13800" dirty="0"/>
                <a:t>b</a:t>
              </a:r>
            </a:p>
          </p:txBody>
        </p:sp>
      </p:grpSp>
      <p:grpSp>
        <p:nvGrpSpPr>
          <p:cNvPr id="214" name="F">
            <a:extLst>
              <a:ext uri="{FF2B5EF4-FFF2-40B4-BE49-F238E27FC236}">
                <a16:creationId xmlns:a16="http://schemas.microsoft.com/office/drawing/2014/main" id="{4588C09D-6CB1-4FD7-9CDF-49F89CCF84E7}"/>
              </a:ext>
            </a:extLst>
          </p:cNvPr>
          <p:cNvGrpSpPr/>
          <p:nvPr/>
        </p:nvGrpSpPr>
        <p:grpSpPr>
          <a:xfrm>
            <a:off x="3748462" y="1920236"/>
            <a:ext cx="823538" cy="3452980"/>
            <a:chOff x="3748462" y="1920236"/>
            <a:chExt cx="823538" cy="3452980"/>
          </a:xfrm>
        </p:grpSpPr>
        <p:pic>
          <p:nvPicPr>
            <p:cNvPr id="215" name="Picture f">
              <a:extLst>
                <a:ext uri="{FF2B5EF4-FFF2-40B4-BE49-F238E27FC236}">
                  <a16:creationId xmlns:a16="http://schemas.microsoft.com/office/drawing/2014/main" id="{9DBA0FB3-5942-4FB2-99E3-975A9DFD57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50" t="13195" r="14744" b="10270"/>
            <a:stretch/>
          </p:blipFill>
          <p:spPr>
            <a:xfrm>
              <a:off x="3748462" y="3828547"/>
              <a:ext cx="823538" cy="1544669"/>
            </a:xfrm>
            <a:prstGeom prst="rect">
              <a:avLst/>
            </a:prstGeom>
          </p:spPr>
        </p:pic>
        <p:sp>
          <p:nvSpPr>
            <p:cNvPr id="216" name="f">
              <a:extLst>
                <a:ext uri="{FF2B5EF4-FFF2-40B4-BE49-F238E27FC236}">
                  <a16:creationId xmlns:a16="http://schemas.microsoft.com/office/drawing/2014/main" id="{3455F335-8B6C-4898-81D3-54AED43673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6571" y="1920236"/>
              <a:ext cx="654346" cy="186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11500" dirty="0"/>
                <a:t>f</a:t>
              </a:r>
            </a:p>
          </p:txBody>
        </p:sp>
      </p:grpSp>
      <p:grpSp>
        <p:nvGrpSpPr>
          <p:cNvPr id="124" name="ff">
            <a:extLst>
              <a:ext uri="{FF2B5EF4-FFF2-40B4-BE49-F238E27FC236}">
                <a16:creationId xmlns:a16="http://schemas.microsoft.com/office/drawing/2014/main" id="{48756292-9E55-4CD3-B8D9-01193A1F9290}"/>
              </a:ext>
            </a:extLst>
          </p:cNvPr>
          <p:cNvGrpSpPr/>
          <p:nvPr/>
        </p:nvGrpSpPr>
        <p:grpSpPr>
          <a:xfrm>
            <a:off x="3274421" y="2265673"/>
            <a:ext cx="1715587" cy="3151058"/>
            <a:chOff x="1795048" y="2265673"/>
            <a:chExt cx="1715587" cy="3151058"/>
          </a:xfrm>
        </p:grpSpPr>
        <p:sp>
          <p:nvSpPr>
            <p:cNvPr id="125" name="r">
              <a:extLst>
                <a:ext uri="{FF2B5EF4-FFF2-40B4-BE49-F238E27FC236}">
                  <a16:creationId xmlns:a16="http://schemas.microsoft.com/office/drawing/2014/main" id="{65A622F5-58E5-4F88-8625-AD9E43AD0CBE}"/>
                </a:ext>
              </a:extLst>
            </p:cNvPr>
            <p:cNvSpPr txBox="1"/>
            <p:nvPr/>
          </p:nvSpPr>
          <p:spPr>
            <a:xfrm>
              <a:off x="2241269" y="2265673"/>
              <a:ext cx="98296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 err="1"/>
                <a:t>ff</a:t>
              </a:r>
              <a:endParaRPr lang="en-GB" sz="8800" b="1" dirty="0"/>
            </a:p>
          </p:txBody>
        </p:sp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C9F089FE-C0B9-4F7F-A657-0A716B7EEC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08" t="6708" r="11930" b="8093"/>
            <a:stretch/>
          </p:blipFill>
          <p:spPr>
            <a:xfrm>
              <a:off x="1795048" y="3733706"/>
              <a:ext cx="914399" cy="1683025"/>
            </a:xfrm>
            <a:prstGeom prst="rect">
              <a:avLst/>
            </a:prstGeom>
          </p:spPr>
        </p:pic>
        <p:pic>
          <p:nvPicPr>
            <p:cNvPr id="217" name="Picture 216">
              <a:extLst>
                <a:ext uri="{FF2B5EF4-FFF2-40B4-BE49-F238E27FC236}">
                  <a16:creationId xmlns:a16="http://schemas.microsoft.com/office/drawing/2014/main" id="{703CCF06-D15D-4F0F-918A-26D284C281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08" t="6708" r="11930" b="8093"/>
            <a:stretch/>
          </p:blipFill>
          <p:spPr>
            <a:xfrm>
              <a:off x="2596236" y="3733706"/>
              <a:ext cx="914399" cy="1683025"/>
            </a:xfrm>
            <a:prstGeom prst="rect">
              <a:avLst/>
            </a:prstGeom>
          </p:spPr>
        </p:pic>
      </p:grpSp>
      <p:grpSp>
        <p:nvGrpSpPr>
          <p:cNvPr id="80" name="l">
            <a:extLst>
              <a:ext uri="{FF2B5EF4-FFF2-40B4-BE49-F238E27FC236}">
                <a16:creationId xmlns:a16="http://schemas.microsoft.com/office/drawing/2014/main" id="{DFA096B6-F2C1-4418-B610-E5008522F35F}"/>
              </a:ext>
            </a:extLst>
          </p:cNvPr>
          <p:cNvGrpSpPr>
            <a:grpSpLocks/>
          </p:cNvGrpSpPr>
          <p:nvPr/>
        </p:nvGrpSpPr>
        <p:grpSpPr bwMode="auto">
          <a:xfrm>
            <a:off x="3857897" y="2258689"/>
            <a:ext cx="618312" cy="3062251"/>
            <a:chOff x="2363136" y="2271052"/>
            <a:chExt cx="618742" cy="3061589"/>
          </a:xfrm>
        </p:grpSpPr>
        <p:sp>
          <p:nvSpPr>
            <p:cNvPr id="11294" name="r">
              <a:extLst>
                <a:ext uri="{FF2B5EF4-FFF2-40B4-BE49-F238E27FC236}">
                  <a16:creationId xmlns:a16="http://schemas.microsoft.com/office/drawing/2014/main" id="{54511861-1C02-4048-8C5B-74996B10EA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8376" y="2271052"/>
              <a:ext cx="537701" cy="1446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8800" b="1" dirty="0"/>
                <a:t>l</a:t>
              </a:r>
              <a:endParaRPr lang="en-GB" altLang="en-US" sz="13800" b="1" dirty="0"/>
            </a:p>
          </p:txBody>
        </p:sp>
        <p:pic>
          <p:nvPicPr>
            <p:cNvPr id="11295" name="Picture 81">
              <a:extLst>
                <a:ext uri="{FF2B5EF4-FFF2-40B4-BE49-F238E27FC236}">
                  <a16:creationId xmlns:a16="http://schemas.microsoft.com/office/drawing/2014/main" id="{F6049DC3-F1B8-4CB3-989E-9958EA4CDA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97" t="10758" r="34007" b="26884"/>
            <a:stretch/>
          </p:blipFill>
          <p:spPr bwMode="auto">
            <a:xfrm>
              <a:off x="2363136" y="3550832"/>
              <a:ext cx="618742" cy="1781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ll">
            <a:extLst>
              <a:ext uri="{FF2B5EF4-FFF2-40B4-BE49-F238E27FC236}">
                <a16:creationId xmlns:a16="http://schemas.microsoft.com/office/drawing/2014/main" id="{2E66F917-F5B6-46A3-8363-A08C259CD624}"/>
              </a:ext>
            </a:extLst>
          </p:cNvPr>
          <p:cNvGrpSpPr/>
          <p:nvPr/>
        </p:nvGrpSpPr>
        <p:grpSpPr>
          <a:xfrm>
            <a:off x="3631474" y="2244560"/>
            <a:ext cx="1018902" cy="2985557"/>
            <a:chOff x="2133245" y="2244560"/>
            <a:chExt cx="1018902" cy="2985557"/>
          </a:xfrm>
        </p:grpSpPr>
        <p:pic>
          <p:nvPicPr>
            <p:cNvPr id="130" name="picture b">
              <a:extLst>
                <a:ext uri="{FF2B5EF4-FFF2-40B4-BE49-F238E27FC236}">
                  <a16:creationId xmlns:a16="http://schemas.microsoft.com/office/drawing/2014/main" id="{F1F6A752-6A40-44A5-B9F5-BA479DE07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80" t="8988" r="34650" b="29176"/>
            <a:stretch/>
          </p:blipFill>
          <p:spPr>
            <a:xfrm>
              <a:off x="2133245" y="3465004"/>
              <a:ext cx="600890" cy="1765113"/>
            </a:xfrm>
            <a:prstGeom prst="rect">
              <a:avLst/>
            </a:prstGeom>
          </p:spPr>
        </p:pic>
        <p:sp>
          <p:nvSpPr>
            <p:cNvPr id="131" name="b">
              <a:extLst>
                <a:ext uri="{FF2B5EF4-FFF2-40B4-BE49-F238E27FC236}">
                  <a16:creationId xmlns:a16="http://schemas.microsoft.com/office/drawing/2014/main" id="{DF3F2C58-E949-43E2-8447-69F136E73C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3784" y="2244560"/>
              <a:ext cx="889987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8800" b="1" dirty="0" err="1"/>
                <a:t>ll</a:t>
              </a:r>
              <a:endParaRPr lang="en-GB" altLang="en-US" sz="13800" b="1" dirty="0"/>
            </a:p>
          </p:txBody>
        </p:sp>
        <p:pic>
          <p:nvPicPr>
            <p:cNvPr id="218" name="picture b">
              <a:extLst>
                <a:ext uri="{FF2B5EF4-FFF2-40B4-BE49-F238E27FC236}">
                  <a16:creationId xmlns:a16="http://schemas.microsoft.com/office/drawing/2014/main" id="{CA4CF89E-6355-4CD2-B064-83356C06B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80" t="8988" r="34650" b="29176"/>
            <a:stretch/>
          </p:blipFill>
          <p:spPr>
            <a:xfrm>
              <a:off x="2551257" y="3465004"/>
              <a:ext cx="600890" cy="1765113"/>
            </a:xfrm>
            <a:prstGeom prst="rect">
              <a:avLst/>
            </a:prstGeom>
          </p:spPr>
        </p:pic>
      </p:grpSp>
      <p:grpSp>
        <p:nvGrpSpPr>
          <p:cNvPr id="138" name="ss">
            <a:extLst>
              <a:ext uri="{FF2B5EF4-FFF2-40B4-BE49-F238E27FC236}">
                <a16:creationId xmlns:a16="http://schemas.microsoft.com/office/drawing/2014/main" id="{93C652CD-E765-45E8-A11F-929F329746B2}"/>
              </a:ext>
            </a:extLst>
          </p:cNvPr>
          <p:cNvGrpSpPr/>
          <p:nvPr/>
        </p:nvGrpSpPr>
        <p:grpSpPr>
          <a:xfrm>
            <a:off x="3187336" y="2255128"/>
            <a:ext cx="1915886" cy="2926473"/>
            <a:chOff x="267503" y="2244560"/>
            <a:chExt cx="1915886" cy="2926473"/>
          </a:xfrm>
        </p:grpSpPr>
        <p:pic>
          <p:nvPicPr>
            <p:cNvPr id="139" name="picture b">
              <a:extLst>
                <a:ext uri="{FF2B5EF4-FFF2-40B4-BE49-F238E27FC236}">
                  <a16:creationId xmlns:a16="http://schemas.microsoft.com/office/drawing/2014/main" id="{70B87A26-2402-455E-903D-F90AEA2B61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73" t="26837" r="24430" b="22253"/>
            <a:stretch/>
          </p:blipFill>
          <p:spPr>
            <a:xfrm>
              <a:off x="267503" y="3616551"/>
              <a:ext cx="1036320" cy="1554482"/>
            </a:xfrm>
            <a:prstGeom prst="rect">
              <a:avLst/>
            </a:prstGeom>
          </p:spPr>
        </p:pic>
        <p:sp>
          <p:nvSpPr>
            <p:cNvPr id="140" name="b">
              <a:extLst>
                <a:ext uri="{FF2B5EF4-FFF2-40B4-BE49-F238E27FC236}">
                  <a16:creationId xmlns:a16="http://schemas.microsoft.com/office/drawing/2014/main" id="{A3E02F5E-B6A8-4296-B8D8-4AB44FD690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067" y="2244560"/>
              <a:ext cx="1188146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8800" b="1" dirty="0" err="1"/>
                <a:t>ss</a:t>
              </a:r>
              <a:endParaRPr lang="en-GB" altLang="en-US" sz="13800" b="1" dirty="0"/>
            </a:p>
          </p:txBody>
        </p:sp>
        <p:pic>
          <p:nvPicPr>
            <p:cNvPr id="219" name="picture b">
              <a:extLst>
                <a:ext uri="{FF2B5EF4-FFF2-40B4-BE49-F238E27FC236}">
                  <a16:creationId xmlns:a16="http://schemas.microsoft.com/office/drawing/2014/main" id="{1A12BF77-8EA8-4173-ABEA-A955730311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73" t="26837" r="24430" b="22253"/>
            <a:stretch/>
          </p:blipFill>
          <p:spPr>
            <a:xfrm>
              <a:off x="1147069" y="3616551"/>
              <a:ext cx="1036320" cy="1554482"/>
            </a:xfrm>
            <a:prstGeom prst="rect">
              <a:avLst/>
            </a:prstGeom>
          </p:spPr>
        </p:pic>
      </p:grpSp>
      <p:sp>
        <p:nvSpPr>
          <p:cNvPr id="132" name="the">
            <a:extLst>
              <a:ext uri="{FF2B5EF4-FFF2-40B4-BE49-F238E27FC236}">
                <a16:creationId xmlns:a16="http://schemas.microsoft.com/office/drawing/2014/main" id="{96BE07A8-9CB1-40E5-923C-15AF260CA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8524" y="3369186"/>
            <a:ext cx="15058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the</a:t>
            </a:r>
          </a:p>
        </p:txBody>
      </p:sp>
      <p:sp>
        <p:nvSpPr>
          <p:cNvPr id="133" name="to">
            <a:extLst>
              <a:ext uri="{FF2B5EF4-FFF2-40B4-BE49-F238E27FC236}">
                <a16:creationId xmlns:a16="http://schemas.microsoft.com/office/drawing/2014/main" id="{873D4AEE-76DB-4D94-AC96-244C20883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168" y="3362205"/>
            <a:ext cx="20162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to</a:t>
            </a:r>
          </a:p>
        </p:txBody>
      </p:sp>
      <p:sp>
        <p:nvSpPr>
          <p:cNvPr id="134" name="go">
            <a:extLst>
              <a:ext uri="{FF2B5EF4-FFF2-40B4-BE49-F238E27FC236}">
                <a16:creationId xmlns:a16="http://schemas.microsoft.com/office/drawing/2014/main" id="{E5EFF261-5B2A-4E4E-9B0E-37031FE63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1948" y="3365312"/>
            <a:ext cx="20084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go</a:t>
            </a:r>
          </a:p>
        </p:txBody>
      </p:sp>
      <p:sp>
        <p:nvSpPr>
          <p:cNvPr id="135" name="no">
            <a:extLst>
              <a:ext uri="{FF2B5EF4-FFF2-40B4-BE49-F238E27FC236}">
                <a16:creationId xmlns:a16="http://schemas.microsoft.com/office/drawing/2014/main" id="{16853594-C2FD-4BCB-851D-3CBE7500C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328" y="3362648"/>
            <a:ext cx="21560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no</a:t>
            </a:r>
          </a:p>
        </p:txBody>
      </p:sp>
      <p:sp>
        <p:nvSpPr>
          <p:cNvPr id="136" name="I">
            <a:extLst>
              <a:ext uri="{FF2B5EF4-FFF2-40B4-BE49-F238E27FC236}">
                <a16:creationId xmlns:a16="http://schemas.microsoft.com/office/drawing/2014/main" id="{AAD8328E-32C0-4D86-AA69-B896BA592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2" y="3353351"/>
            <a:ext cx="16695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chemeClr val="tx1"/>
                </a:solidFill>
              </a:rPr>
              <a:t>I</a:t>
            </a:r>
          </a:p>
        </p:txBody>
      </p:sp>
      <p:grpSp>
        <p:nvGrpSpPr>
          <p:cNvPr id="220" name="CK">
            <a:extLst>
              <a:ext uri="{FF2B5EF4-FFF2-40B4-BE49-F238E27FC236}">
                <a16:creationId xmlns:a16="http://schemas.microsoft.com/office/drawing/2014/main" id="{3E5BFCBE-1BBF-4F35-8451-308DBBF2755B}"/>
              </a:ext>
            </a:extLst>
          </p:cNvPr>
          <p:cNvGrpSpPr/>
          <p:nvPr/>
        </p:nvGrpSpPr>
        <p:grpSpPr>
          <a:xfrm>
            <a:off x="3150390" y="1867778"/>
            <a:ext cx="2031206" cy="3479288"/>
            <a:chOff x="3607594" y="1933089"/>
            <a:chExt cx="2031206" cy="3479288"/>
          </a:xfrm>
        </p:grpSpPr>
        <p:sp>
          <p:nvSpPr>
            <p:cNvPr id="221" name="k">
              <a:extLst>
                <a:ext uri="{FF2B5EF4-FFF2-40B4-BE49-F238E27FC236}">
                  <a16:creationId xmlns:a16="http://schemas.microsoft.com/office/drawing/2014/main" id="{50F4BDFD-869B-4B6A-B78D-B5F188408E11}"/>
                </a:ext>
              </a:extLst>
            </p:cNvPr>
            <p:cNvSpPr txBox="1"/>
            <p:nvPr/>
          </p:nvSpPr>
          <p:spPr>
            <a:xfrm>
              <a:off x="3607594" y="1933089"/>
              <a:ext cx="1859805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dirty="0" err="1"/>
                <a:t>ck</a:t>
              </a:r>
              <a:endParaRPr lang="en-GB" sz="13800" dirty="0"/>
            </a:p>
          </p:txBody>
        </p:sp>
        <p:pic>
          <p:nvPicPr>
            <p:cNvPr id="222" name="Picture 221">
              <a:extLst>
                <a:ext uri="{FF2B5EF4-FFF2-40B4-BE49-F238E27FC236}">
                  <a16:creationId xmlns:a16="http://schemas.microsoft.com/office/drawing/2014/main" id="{F5C0281B-C071-46E4-A017-E739950EE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7" t="9108" r="17497" b="31198"/>
            <a:stretch/>
          </p:blipFill>
          <p:spPr>
            <a:xfrm>
              <a:off x="4480560" y="3766457"/>
              <a:ext cx="1158240" cy="1645920"/>
            </a:xfrm>
            <a:prstGeom prst="rect">
              <a:avLst/>
            </a:prstGeom>
          </p:spPr>
        </p:pic>
        <p:pic>
          <p:nvPicPr>
            <p:cNvPr id="223" name="Picture 222">
              <a:extLst>
                <a:ext uri="{FF2B5EF4-FFF2-40B4-BE49-F238E27FC236}">
                  <a16:creationId xmlns:a16="http://schemas.microsoft.com/office/drawing/2014/main" id="{90DA809E-9EC7-46BB-A0E3-3D2C37D26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4206" y="4145616"/>
              <a:ext cx="783312" cy="1144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2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1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3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4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6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8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925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125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2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425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25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725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75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4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625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725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925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20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275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4750"/>
                            </p:stCondLst>
                            <p:childTnLst>
                              <p:par>
                                <p:cTn id="157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5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775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875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61000"/>
                            </p:stCondLst>
                            <p:childTnLst>
                              <p:par>
                                <p:cTn id="1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63500"/>
                            </p:stCondLst>
                            <p:childTnLst>
                              <p:par>
                                <p:cTn id="181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"/>
                            </p:stCondLst>
                            <p:childTnLst>
                              <p:par>
                                <p:cTn id="1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000"/>
                            </p:stCondLst>
                            <p:childTnLst>
                              <p:par>
                                <p:cTn id="20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500"/>
                            </p:stCondLst>
                            <p:childTnLst>
                              <p:par>
                                <p:cTn id="2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500"/>
                            </p:stCondLst>
                            <p:childTnLst>
                              <p:par>
                                <p:cTn id="2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132" grpId="0"/>
      <p:bldP spid="132" grpId="1"/>
      <p:bldP spid="133" grpId="0"/>
      <p:bldP spid="133" grpId="1"/>
      <p:bldP spid="134" grpId="0"/>
      <p:bldP spid="134" grpId="1"/>
      <p:bldP spid="135" grpId="0"/>
      <p:bldP spid="135" grpId="1"/>
      <p:bldP spid="136" grpId="0"/>
      <p:bldP spid="13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DBD43DA-3CD4-4AC7-9654-F3AE6C43F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Sing the Alphabet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8E7B6A-D963-49BC-BEEB-0AB07DB5FC3C}"/>
              </a:ext>
            </a:extLst>
          </p:cNvPr>
          <p:cNvSpPr/>
          <p:nvPr/>
        </p:nvSpPr>
        <p:spPr>
          <a:xfrm>
            <a:off x="2127207" y="2347046"/>
            <a:ext cx="4941840" cy="3165480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pc="-50" dirty="0">
                <a:solidFill>
                  <a:schemeClr val="tx1"/>
                </a:solidFill>
                <a:latin typeface="Twinkl" pitchFamily="50" charset="0"/>
              </a:rPr>
              <a:t>(To the tune of the traditional alphabet song)</a:t>
            </a:r>
          </a:p>
          <a:p>
            <a:pPr algn="ctr"/>
            <a:endParaRPr lang="en-GB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A, B, C, D, E, F, G,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Sing the alphabet with me.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H, I, J, K, L, M, N,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Have a rest and start again.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O, P, Q, R, S, T, U,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Come along and sing it too.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Sing V, W, X and Y,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Z is last so say goodbye.</a:t>
            </a:r>
          </a:p>
        </p:txBody>
      </p:sp>
      <p:grpSp>
        <p:nvGrpSpPr>
          <p:cNvPr id="17" name="Play button">
            <a:extLst>
              <a:ext uri="{FF2B5EF4-FFF2-40B4-BE49-F238E27FC236}">
                <a16:creationId xmlns:a16="http://schemas.microsoft.com/office/drawing/2014/main" id="{8990E524-60A2-4440-8806-62AC7BFF5EED}"/>
              </a:ext>
            </a:extLst>
          </p:cNvPr>
          <p:cNvGrpSpPr/>
          <p:nvPr/>
        </p:nvGrpSpPr>
        <p:grpSpPr>
          <a:xfrm>
            <a:off x="6403278" y="5534675"/>
            <a:ext cx="2010629" cy="666848"/>
            <a:chOff x="6403278" y="5534675"/>
            <a:chExt cx="2010629" cy="66684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2C3649E-F335-47AF-813B-AD451ED4572C}"/>
                </a:ext>
              </a:extLst>
            </p:cNvPr>
            <p:cNvSpPr/>
            <p:nvPr/>
          </p:nvSpPr>
          <p:spPr>
            <a:xfrm>
              <a:off x="6403278" y="5650938"/>
              <a:ext cx="1611122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Play Song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5FC1663-EE00-4335-BDB2-030F480BC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1EA4158-DCF0-4B09-BC22-A30CD305A1CD}"/>
              </a:ext>
            </a:extLst>
          </p:cNvPr>
          <p:cNvSpPr/>
          <p:nvPr/>
        </p:nvSpPr>
        <p:spPr>
          <a:xfrm>
            <a:off x="683569" y="1416537"/>
            <a:ext cx="7815997" cy="690938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Can you sing this alphabet song along with Kit?</a:t>
            </a:r>
          </a:p>
        </p:txBody>
      </p:sp>
      <p:pic>
        <p:nvPicPr>
          <p:cNvPr id="2" name="alphabet">
            <a:hlinkClick r:id="" action="ppaction://media"/>
            <a:extLst>
              <a:ext uri="{FF2B5EF4-FFF2-40B4-BE49-F238E27FC236}">
                <a16:creationId xmlns:a16="http://schemas.microsoft.com/office/drawing/2014/main" id="{C22210C7-E3BD-4560-A8C5-887EB9095E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84137" y="312420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D20E16-3479-4DB9-AB49-ACB1E51F1D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74"/>
          <a:stretch/>
        </p:blipFill>
        <p:spPr>
          <a:xfrm>
            <a:off x="753817" y="3080643"/>
            <a:ext cx="2324244" cy="378623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20F6A47-EBBD-4952-9D29-012F8B2B3C1C}"/>
              </a:ext>
            </a:extLst>
          </p:cNvPr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rgbClr val="CB4793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6EF6297-CC06-495B-8762-621DA1093F79}"/>
                </a:ext>
              </a:extLst>
            </p:cNvPr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5448404-A843-4585-B2FB-74E01B768C89}"/>
                </a:ext>
              </a:extLst>
            </p:cNvPr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379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2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5E5D6A2-BA32-4AEC-9648-BF5884EDC1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" r="951"/>
          <a:stretch/>
        </p:blipFill>
        <p:spPr>
          <a:xfrm>
            <a:off x="531222" y="516282"/>
            <a:ext cx="8073027" cy="5813120"/>
          </a:xfrm>
          <a:prstGeom prst="roundRect">
            <a:avLst>
              <a:gd name="adj" fmla="val 4682"/>
            </a:avLst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683569" y="902902"/>
            <a:ext cx="7776863" cy="1308872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rgbClr val="7030A0"/>
                </a:solidFill>
              </a:rPr>
              <a:t>It</a:t>
            </a:r>
            <a:r>
              <a:rPr lang="en-GB" sz="2400" dirty="0">
                <a:solidFill>
                  <a:schemeClr val="tx1"/>
                </a:solidFill>
              </a:rPr>
              <a:t> was </a:t>
            </a:r>
            <a:r>
              <a:rPr lang="en-GB" sz="2400" dirty="0">
                <a:solidFill>
                  <a:srgbClr val="DE1E5A"/>
                </a:solidFill>
              </a:rPr>
              <a:t>the</a:t>
            </a:r>
            <a:r>
              <a:rPr lang="en-GB" sz="2400" dirty="0">
                <a:solidFill>
                  <a:schemeClr val="tx1"/>
                </a:solidFill>
              </a:rPr>
              <a:t> school holidays. </a:t>
            </a:r>
            <a:r>
              <a:rPr lang="en-GB" sz="2400" dirty="0">
                <a:solidFill>
                  <a:srgbClr val="7030A0"/>
                </a:solidFill>
              </a:rPr>
              <a:t>Kit and Sam </a:t>
            </a:r>
            <a:r>
              <a:rPr lang="en-GB" sz="2400" dirty="0">
                <a:solidFill>
                  <a:schemeClr val="tx1"/>
                </a:solidFill>
              </a:rPr>
              <a:t>were just so excited! Today, they were flying </a:t>
            </a:r>
            <a:r>
              <a:rPr lang="en-GB" sz="2400" dirty="0">
                <a:solidFill>
                  <a:srgbClr val="7030A0"/>
                </a:solidFill>
              </a:rPr>
              <a:t>o</a:t>
            </a:r>
            <a:r>
              <a:rPr lang="en-GB" sz="2400" u="sng" dirty="0">
                <a:solidFill>
                  <a:srgbClr val="7030A0"/>
                </a:solidFill>
              </a:rPr>
              <a:t>ff</a:t>
            </a:r>
            <a:r>
              <a:rPr lang="en-GB" sz="2400" dirty="0">
                <a:solidFill>
                  <a:srgbClr val="7030A0"/>
                </a:solidFill>
              </a:rPr>
              <a:t> on </a:t>
            </a:r>
            <a:r>
              <a:rPr lang="en-GB" sz="2400" dirty="0">
                <a:solidFill>
                  <a:schemeClr val="tx1"/>
                </a:solidFill>
              </a:rPr>
              <a:t>holiday with </a:t>
            </a:r>
            <a:r>
              <a:rPr lang="en-GB" sz="2400" dirty="0">
                <a:solidFill>
                  <a:srgbClr val="7030A0"/>
                </a:solidFill>
              </a:rPr>
              <a:t>Mum and Dad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5079AE-0B4B-4081-A445-5B6B36AB0E1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B01B185-19F5-4C42-B93D-45445F8F90E1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2DC192-A56B-4360-825D-742F5132E8BA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C4744DF-5AA7-4FA4-96D9-29FEC28D9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0" y="3187161"/>
            <a:ext cx="615687" cy="1711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DB25F2-4482-4A0E-9CDA-D6ECF461E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95088" y="3140327"/>
            <a:ext cx="469421" cy="16972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4CAB3D-F128-4F35-9850-69A8F2889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6015" y="3744687"/>
            <a:ext cx="413800" cy="12061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6587CB-999B-452D-A22D-99FE89A092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1354" y="3675018"/>
            <a:ext cx="416869" cy="1206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92DF83-15D0-4516-BB50-1891CE1B5F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0" y="4074187"/>
            <a:ext cx="4014651" cy="15868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3995CCF-3E2C-4750-BC60-6812980DE9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484" y="4449953"/>
            <a:ext cx="626065" cy="5282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BC1D33E-13AD-4027-A9F2-6157CBCEC3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91" y="4268682"/>
            <a:ext cx="418012" cy="72568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9793A75-FB2B-4BA2-8460-28636E8315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8812" y="3941215"/>
            <a:ext cx="600892" cy="104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8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0EE80E-CC09-4D53-98D2-567407D7AD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" r="1024"/>
          <a:stretch/>
        </p:blipFill>
        <p:spPr>
          <a:xfrm>
            <a:off x="531223" y="516282"/>
            <a:ext cx="8073028" cy="5823558"/>
          </a:xfrm>
          <a:prstGeom prst="roundRect">
            <a:avLst>
              <a:gd name="adj" fmla="val 4405"/>
            </a:avLst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683569" y="4868092"/>
            <a:ext cx="7776863" cy="1308872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chemeClr val="tx1"/>
                </a:solidFill>
              </a:rPr>
              <a:t>They </a:t>
            </a:r>
            <a:r>
              <a:rPr lang="en-GB" sz="2400" dirty="0">
                <a:solidFill>
                  <a:srgbClr val="7030A0"/>
                </a:solidFill>
              </a:rPr>
              <a:t>got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>
                <a:solidFill>
                  <a:srgbClr val="D83A5E"/>
                </a:solidFill>
              </a:rPr>
              <a:t>to the </a:t>
            </a:r>
            <a:r>
              <a:rPr lang="en-GB" sz="2400" dirty="0">
                <a:solidFill>
                  <a:schemeClr val="tx1"/>
                </a:solidFill>
              </a:rPr>
              <a:t>airport. </a:t>
            </a:r>
            <a:r>
              <a:rPr lang="en-GB" sz="2400" dirty="0">
                <a:solidFill>
                  <a:srgbClr val="7030A0"/>
                </a:solidFill>
              </a:rPr>
              <a:t>Kit and Sam </a:t>
            </a:r>
            <a:r>
              <a:rPr lang="en-GB" sz="2400" dirty="0">
                <a:solidFill>
                  <a:schemeClr val="tx1"/>
                </a:solidFill>
              </a:rPr>
              <a:t>watched </a:t>
            </a:r>
            <a:r>
              <a:rPr lang="en-GB" sz="2400" dirty="0">
                <a:solidFill>
                  <a:srgbClr val="7030A0"/>
                </a:solidFill>
              </a:rPr>
              <a:t>as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>
                <a:solidFill>
                  <a:srgbClr val="D83A5E"/>
                </a:solidFill>
              </a:rPr>
              <a:t>the</a:t>
            </a:r>
            <a:r>
              <a:rPr lang="en-GB" sz="2400" dirty="0">
                <a:solidFill>
                  <a:schemeClr val="tx1"/>
                </a:solidFill>
              </a:rPr>
              <a:t> jumbo </a:t>
            </a:r>
            <a:r>
              <a:rPr lang="en-GB" sz="2400" dirty="0">
                <a:solidFill>
                  <a:srgbClr val="7030A0"/>
                </a:solidFill>
              </a:rPr>
              <a:t>jets</a:t>
            </a:r>
            <a:r>
              <a:rPr lang="en-GB" sz="2400" dirty="0">
                <a:solidFill>
                  <a:schemeClr val="tx1"/>
                </a:solidFill>
              </a:rPr>
              <a:t> took </a:t>
            </a:r>
            <a:r>
              <a:rPr lang="en-GB" sz="2400" dirty="0">
                <a:solidFill>
                  <a:srgbClr val="7030A0"/>
                </a:solidFill>
              </a:rPr>
              <a:t>o</a:t>
            </a:r>
            <a:r>
              <a:rPr lang="en-GB" sz="2400" u="sng" dirty="0">
                <a:solidFill>
                  <a:srgbClr val="7030A0"/>
                </a:solidFill>
              </a:rPr>
              <a:t>ff</a:t>
            </a:r>
            <a:r>
              <a:rPr lang="en-GB" sz="2400" dirty="0">
                <a:solidFill>
                  <a:srgbClr val="7030A0"/>
                </a:solidFill>
              </a:rPr>
              <a:t> and </a:t>
            </a:r>
            <a:r>
              <a:rPr lang="en-GB" sz="2400" dirty="0">
                <a:solidFill>
                  <a:schemeClr val="tx1"/>
                </a:solidFill>
              </a:rPr>
              <a:t>headed towards </a:t>
            </a:r>
            <a:r>
              <a:rPr lang="en-GB" sz="2400" dirty="0">
                <a:solidFill>
                  <a:srgbClr val="D83A5E"/>
                </a:solidFill>
              </a:rPr>
              <a:t>the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sun</a:t>
            </a:r>
            <a:r>
              <a:rPr lang="en-GB" sz="2400" dirty="0">
                <a:solidFill>
                  <a:schemeClr val="tx1"/>
                </a:solidFill>
              </a:rPr>
              <a:t>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5079AE-0B4B-4081-A445-5B6B36AB0E1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B01B185-19F5-4C42-B93D-45445F8F90E1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2DC192-A56B-4360-825D-742F5132E8BA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7E15405-9F09-4CAE-9C27-76AF895C1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6320" y="981075"/>
            <a:ext cx="1390750" cy="38658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6BD0A8-0339-4C41-913A-B14E3B9BC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90751" y="981075"/>
            <a:ext cx="1060356" cy="38339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32CEBF-27BC-47E3-BF89-45CBE81EC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41168" y="2005794"/>
            <a:ext cx="934716" cy="27244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D1F203C-2550-4FB5-B6FC-BB3483602C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2850" y="1947658"/>
            <a:ext cx="941648" cy="27244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891A38-8D2E-4581-B592-034F0CF019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13" y="3648891"/>
            <a:ext cx="1317472" cy="11115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FAA4817-E8AD-4BA7-B049-8256174751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708" y="3154855"/>
            <a:ext cx="944230" cy="163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1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93DD77-9B5B-4B3C-A886-9AD964111E32}"/>
              </a:ext>
            </a:extLst>
          </p:cNvPr>
          <p:cNvSpPr/>
          <p:nvPr/>
        </p:nvSpPr>
        <p:spPr>
          <a:xfrm>
            <a:off x="531223" y="513805"/>
            <a:ext cx="8073027" cy="5817326"/>
          </a:xfrm>
          <a:prstGeom prst="roundRect">
            <a:avLst>
              <a:gd name="adj" fmla="val 4392"/>
            </a:avLst>
          </a:prstGeom>
          <a:solidFill>
            <a:srgbClr val="C7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06C8EB-9F80-4C8B-8855-A68A78CF0214}"/>
              </a:ext>
            </a:extLst>
          </p:cNvPr>
          <p:cNvSpPr/>
          <p:nvPr/>
        </p:nvSpPr>
        <p:spPr>
          <a:xfrm>
            <a:off x="683569" y="4693920"/>
            <a:ext cx="7776863" cy="1483044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chemeClr val="tx1"/>
                </a:solidFill>
              </a:rPr>
              <a:t>“Wow!” said </a:t>
            </a:r>
            <a:r>
              <a:rPr lang="en-GB" sz="2400" dirty="0">
                <a:solidFill>
                  <a:srgbClr val="7030A0"/>
                </a:solidFill>
              </a:rPr>
              <a:t>Sam</a:t>
            </a:r>
            <a:r>
              <a:rPr lang="en-GB" sz="2400" dirty="0">
                <a:solidFill>
                  <a:schemeClr val="tx1"/>
                </a:solidFill>
              </a:rPr>
              <a:t>. “Look! </a:t>
            </a:r>
            <a:r>
              <a:rPr lang="en-GB" sz="2400" dirty="0">
                <a:solidFill>
                  <a:srgbClr val="DE1E5A"/>
                </a:solidFill>
              </a:rPr>
              <a:t>The</a:t>
            </a:r>
            <a:r>
              <a:rPr lang="en-GB" sz="2400" dirty="0">
                <a:solidFill>
                  <a:schemeClr val="tx1"/>
                </a:solidFill>
              </a:rPr>
              <a:t> jumbo </a:t>
            </a:r>
            <a:r>
              <a:rPr lang="en-GB" sz="2400" dirty="0">
                <a:solidFill>
                  <a:srgbClr val="7030A0"/>
                </a:solidFill>
              </a:rPr>
              <a:t>jets</a:t>
            </a:r>
            <a:r>
              <a:rPr lang="en-GB" sz="2400" dirty="0">
                <a:solidFill>
                  <a:schemeClr val="tx1"/>
                </a:solidFill>
              </a:rPr>
              <a:t> are making their own clouds </a:t>
            </a:r>
            <a:r>
              <a:rPr lang="en-GB" sz="2400" dirty="0">
                <a:solidFill>
                  <a:srgbClr val="7030A0"/>
                </a:solidFill>
              </a:rPr>
              <a:t>in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>
                <a:solidFill>
                  <a:srgbClr val="DE1E5A"/>
                </a:solidFill>
              </a:rPr>
              <a:t>the</a:t>
            </a:r>
            <a:r>
              <a:rPr lang="en-GB" sz="2400" dirty="0">
                <a:solidFill>
                  <a:schemeClr val="tx1"/>
                </a:solidFill>
              </a:rPr>
              <a:t> sky!”</a:t>
            </a:r>
          </a:p>
          <a:p>
            <a:pPr>
              <a:defRPr/>
            </a:pPr>
            <a:r>
              <a:rPr lang="en-GB" sz="2400" dirty="0">
                <a:solidFill>
                  <a:schemeClr val="tx1"/>
                </a:solidFill>
              </a:rPr>
              <a:t>“</a:t>
            </a:r>
            <a:r>
              <a:rPr lang="en-GB" sz="2400" dirty="0">
                <a:solidFill>
                  <a:srgbClr val="DE1E5A"/>
                </a:solidFill>
              </a:rPr>
              <a:t>I</a:t>
            </a:r>
            <a:r>
              <a:rPr lang="en-GB" sz="2400" dirty="0">
                <a:solidFill>
                  <a:schemeClr val="tx1"/>
                </a:solidFill>
              </a:rPr>
              <a:t> can’t wait until </a:t>
            </a:r>
            <a:r>
              <a:rPr lang="en-GB" sz="2400" dirty="0">
                <a:solidFill>
                  <a:srgbClr val="7030A0"/>
                </a:solidFill>
              </a:rPr>
              <a:t>it is </a:t>
            </a:r>
            <a:r>
              <a:rPr lang="en-GB" sz="2400" dirty="0">
                <a:solidFill>
                  <a:schemeClr val="tx1"/>
                </a:solidFill>
              </a:rPr>
              <a:t>our turn </a:t>
            </a:r>
            <a:r>
              <a:rPr lang="en-GB" sz="2400" dirty="0">
                <a:solidFill>
                  <a:srgbClr val="DE1E5A"/>
                </a:solidFill>
              </a:rPr>
              <a:t>to</a:t>
            </a:r>
            <a:r>
              <a:rPr lang="en-GB" sz="2400" dirty="0">
                <a:solidFill>
                  <a:schemeClr val="tx1"/>
                </a:solidFill>
              </a:rPr>
              <a:t> take </a:t>
            </a:r>
            <a:r>
              <a:rPr lang="en-GB" sz="2400" dirty="0">
                <a:solidFill>
                  <a:srgbClr val="7030A0"/>
                </a:solidFill>
              </a:rPr>
              <a:t>o</a:t>
            </a:r>
            <a:r>
              <a:rPr lang="en-GB" sz="2400" u="sng" dirty="0">
                <a:solidFill>
                  <a:srgbClr val="7030A0"/>
                </a:solidFill>
              </a:rPr>
              <a:t>ff</a:t>
            </a:r>
            <a:r>
              <a:rPr lang="en-GB" sz="2400" dirty="0">
                <a:solidFill>
                  <a:schemeClr val="tx1"/>
                </a:solidFill>
              </a:rPr>
              <a:t>!” said </a:t>
            </a:r>
            <a:r>
              <a:rPr lang="en-GB" sz="2400" dirty="0">
                <a:solidFill>
                  <a:srgbClr val="7030A0"/>
                </a:solidFill>
              </a:rPr>
              <a:t>Kit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5079AE-0B4B-4081-A445-5B6B36AB0E1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B01B185-19F5-4C42-B93D-45445F8F90E1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2DC192-A56B-4360-825D-742F5132E8BA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449ACE7-0064-45E6-9F6B-48D63513A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42" y="676275"/>
            <a:ext cx="2339716" cy="393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0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941C69-02FD-4889-AC10-974D95A0A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25" y="857250"/>
            <a:ext cx="3114675" cy="523416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85079AE-0B4B-4081-A445-5B6B36AB0E1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B01B185-19F5-4C42-B93D-45445F8F90E1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2DC192-A56B-4360-825D-742F5132E8BA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1D39F1A-436C-4710-B23F-010AE3A64CA3}"/>
              </a:ext>
            </a:extLst>
          </p:cNvPr>
          <p:cNvSpPr txBox="1"/>
          <p:nvPr/>
        </p:nvSpPr>
        <p:spPr>
          <a:xfrm>
            <a:off x="3759117" y="-287040"/>
            <a:ext cx="1625766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1300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rPr>
              <a:t>j</a:t>
            </a:r>
          </a:p>
        </p:txBody>
      </p:sp>
      <p:pic>
        <p:nvPicPr>
          <p:cNvPr id="2" name="J">
            <a:hlinkClick r:id="" action="ppaction://media"/>
            <a:extLst>
              <a:ext uri="{FF2B5EF4-FFF2-40B4-BE49-F238E27FC236}">
                <a16:creationId xmlns:a16="http://schemas.microsoft.com/office/drawing/2014/main" id="{56EACDB4-87C1-4EFA-A242-21FCDC0F3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9675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0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85079AE-0B4B-4081-A445-5B6B36AB0E19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B01B185-19F5-4C42-B93D-45445F8F90E1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2DC192-A56B-4360-825D-742F5132E8BA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8" name="House button">
            <a:extLst>
              <a:ext uri="{FF2B5EF4-FFF2-40B4-BE49-F238E27FC236}">
                <a16:creationId xmlns:a16="http://schemas.microsoft.com/office/drawing/2014/main" id="{E08D002F-0791-448D-9C68-6E96E79F3901}"/>
              </a:ext>
            </a:extLst>
          </p:cNvPr>
          <p:cNvGrpSpPr/>
          <p:nvPr/>
        </p:nvGrpSpPr>
        <p:grpSpPr>
          <a:xfrm>
            <a:off x="2771800" y="909142"/>
            <a:ext cx="3960440" cy="4968552"/>
            <a:chOff x="7380312" y="909142"/>
            <a:chExt cx="3960440" cy="496855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AA217B2-437C-4816-B05B-55F31701D565}"/>
                </a:ext>
              </a:extLst>
            </p:cNvPr>
            <p:cNvSpPr/>
            <p:nvPr/>
          </p:nvSpPr>
          <p:spPr>
            <a:xfrm>
              <a:off x="7380312" y="909142"/>
              <a:ext cx="3960440" cy="4968552"/>
            </a:xfrm>
            <a:prstGeom prst="roundRect">
              <a:avLst>
                <a:gd name="adj" fmla="val 9850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7298C1-7CA7-4A6B-81E6-576A4AFFC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500" y="1130031"/>
              <a:ext cx="2697162" cy="4532537"/>
            </a:xfrm>
            <a:prstGeom prst="rect">
              <a:avLst/>
            </a:prstGeom>
          </p:spPr>
        </p:pic>
      </p:grpSp>
      <p:sp>
        <p:nvSpPr>
          <p:cNvPr id="11" name="h button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3088034B-4E75-4FF6-9272-F648AD0E3C3B}"/>
              </a:ext>
            </a:extLst>
          </p:cNvPr>
          <p:cNvSpPr/>
          <p:nvPr/>
        </p:nvSpPr>
        <p:spPr>
          <a:xfrm>
            <a:off x="2771800" y="909142"/>
            <a:ext cx="3960440" cy="4968552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08000" rtlCol="0" anchor="ctr"/>
          <a:lstStyle/>
          <a:p>
            <a:pPr algn="ctr"/>
            <a:r>
              <a:rPr lang="en-GB" sz="34400" dirty="0">
                <a:solidFill>
                  <a:schemeClr val="tx1"/>
                </a:solidFill>
              </a:rPr>
              <a:t>j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FA51A58-25E3-4406-87EA-A8C41C9688F6}"/>
              </a:ext>
            </a:extLst>
          </p:cNvPr>
          <p:cNvSpPr/>
          <p:nvPr/>
        </p:nvSpPr>
        <p:spPr>
          <a:xfrm>
            <a:off x="2555776" y="686061"/>
            <a:ext cx="4392488" cy="5433851"/>
          </a:xfrm>
          <a:prstGeom prst="roundRect">
            <a:avLst>
              <a:gd name="adj" fmla="val 13040"/>
            </a:avLst>
          </a:prstGeom>
          <a:noFill/>
          <a:ln w="76200">
            <a:solidFill>
              <a:srgbClr val="F0821A">
                <a:alpha val="4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35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3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2" grpId="2" animBg="1"/>
      <p:bldP spid="12" grpId="3" animBg="1"/>
      <p:bldP spid="12" grpId="4" animBg="1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653C8F"/>
      </a:accent1>
      <a:accent2>
        <a:srgbClr val="F0821A"/>
      </a:accent2>
      <a:accent3>
        <a:srgbClr val="CB4793"/>
      </a:accent3>
      <a:accent4>
        <a:srgbClr val="009640"/>
      </a:accent4>
      <a:accent5>
        <a:srgbClr val="F9B000"/>
      </a:accent5>
      <a:accent6>
        <a:srgbClr val="00938F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25AB2986-5574-45A2-BF7E-681B7DC8C31E}" vid="{9AE52945-30AF-4BF8-9DC2-03422E2D27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Twinkl Phonics PowerPoint Template</Template>
  <TotalTime>3180</TotalTime>
  <Words>581</Words>
  <Application>Microsoft Office PowerPoint</Application>
  <PresentationFormat>On-screen Show (4:3)</PresentationFormat>
  <Paragraphs>121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Tuffy</vt:lpstr>
      <vt:lpstr>Arial</vt:lpstr>
      <vt:lpstr>Tuffy-TTF</vt:lpstr>
      <vt:lpstr>Twinkl SemiBold</vt:lpstr>
      <vt:lpstr>Twinkl</vt:lpstr>
      <vt:lpstr>Office Theme</vt:lpstr>
      <vt:lpstr>Guidance for Video/Audio in PowerPoints</vt:lpstr>
      <vt:lpstr>PowerPoint Presentation</vt:lpstr>
      <vt:lpstr>PowerPoint Presentation</vt:lpstr>
      <vt:lpstr>Sing the Alphabet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Action</vt:lpstr>
      <vt:lpstr>Write the Letter</vt:lpstr>
      <vt:lpstr>Let’s Sing!</vt:lpstr>
      <vt:lpstr>Vapour Trail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Sentence Time</vt:lpstr>
      <vt:lpstr>PowerPoint Presentation</vt:lpstr>
      <vt:lpstr>PowerPoint Presentation</vt:lpstr>
      <vt:lpstr>Today, we have learnt…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Phonics</dc:title>
  <dc:creator>Cris Lima</dc:creator>
  <cp:lastModifiedBy>Holly Riglar</cp:lastModifiedBy>
  <cp:revision>261</cp:revision>
  <dcterms:created xsi:type="dcterms:W3CDTF">2018-06-07T15:07:33Z</dcterms:created>
  <dcterms:modified xsi:type="dcterms:W3CDTF">2018-12-12T12:41:42Z</dcterms:modified>
</cp:coreProperties>
</file>