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58" y="2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DBCC340-2F7E-40AA-8A69-BB5BD4108995}"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3348726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BCC340-2F7E-40AA-8A69-BB5BD4108995}"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3946136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BCC340-2F7E-40AA-8A69-BB5BD4108995}"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1079018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DBCC340-2F7E-40AA-8A69-BB5BD4108995}"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2918315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DBCC340-2F7E-40AA-8A69-BB5BD4108995}" type="datetimeFigureOut">
              <a:rPr lang="en-GB" smtClean="0"/>
              <a:t>18/05/2023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3536507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DBCC340-2F7E-40AA-8A69-BB5BD4108995}"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986972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DBCC340-2F7E-40AA-8A69-BB5BD4108995}" type="datetimeFigureOut">
              <a:rPr lang="en-GB" smtClean="0"/>
              <a:t>18/05/2023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56459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DBCC340-2F7E-40AA-8A69-BB5BD4108995}" type="datetimeFigureOut">
              <a:rPr lang="en-GB" smtClean="0"/>
              <a:t>18/05/2023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187589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BCC340-2F7E-40AA-8A69-BB5BD4108995}" type="datetimeFigureOut">
              <a:rPr lang="en-GB" smtClean="0"/>
              <a:t>18/05/2023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353857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BCC340-2F7E-40AA-8A69-BB5BD4108995}"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2157409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DBCC340-2F7E-40AA-8A69-BB5BD4108995}" type="datetimeFigureOut">
              <a:rPr lang="en-GB" smtClean="0"/>
              <a:t>18/05/2023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5E831C-D0F1-4BBE-B0B4-F495167FD23B}" type="slidenum">
              <a:rPr lang="en-GB" smtClean="0"/>
              <a:t>‹#›</a:t>
            </a:fld>
            <a:endParaRPr lang="en-GB"/>
          </a:p>
        </p:txBody>
      </p:sp>
    </p:spTree>
    <p:extLst>
      <p:ext uri="{BB962C8B-B14F-4D97-AF65-F5344CB8AC3E}">
        <p14:creationId xmlns:p14="http://schemas.microsoft.com/office/powerpoint/2010/main" val="67599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BCC340-2F7E-40AA-8A69-BB5BD4108995}" type="datetimeFigureOut">
              <a:rPr lang="en-GB" smtClean="0"/>
              <a:t>18/05/2023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5E831C-D0F1-4BBE-B0B4-F495167FD23B}" type="slidenum">
              <a:rPr lang="en-GB" smtClean="0"/>
              <a:t>‹#›</a:t>
            </a:fld>
            <a:endParaRPr lang="en-GB"/>
          </a:p>
        </p:txBody>
      </p:sp>
    </p:spTree>
    <p:extLst>
      <p:ext uri="{BB962C8B-B14F-4D97-AF65-F5344CB8AC3E}">
        <p14:creationId xmlns:p14="http://schemas.microsoft.com/office/powerpoint/2010/main" val="2373805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Writing in Reception.</a:t>
            </a:r>
            <a:endParaRPr lang="en-GB" dirty="0"/>
          </a:p>
        </p:txBody>
      </p:sp>
      <p:sp>
        <p:nvSpPr>
          <p:cNvPr id="3" name="Content Placeholder 2"/>
          <p:cNvSpPr>
            <a:spLocks noGrp="1"/>
          </p:cNvSpPr>
          <p:nvPr>
            <p:ph idx="1"/>
          </p:nvPr>
        </p:nvSpPr>
        <p:spPr>
          <a:xfrm>
            <a:off x="409575" y="1504950"/>
            <a:ext cx="10143168" cy="2936875"/>
          </a:xfrm>
        </p:spPr>
        <p:txBody>
          <a:bodyPr/>
          <a:lstStyle/>
          <a:p>
            <a:r>
              <a:rPr lang="en-GB" dirty="0" smtClean="0"/>
              <a:t>Children need good gross motor skill as well as fine motor skills to be able to write.</a:t>
            </a:r>
            <a:endParaRPr lang="en-GB" dirty="0"/>
          </a:p>
        </p:txBody>
      </p:sp>
      <p:pic>
        <p:nvPicPr>
          <p:cNvPr id="1028" name="Picture 4" descr="Preparing Little Hands for Writing - Learn As You Pl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8925" y="2571750"/>
            <a:ext cx="3216275" cy="32162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2465910" y="6082784"/>
            <a:ext cx="3015249" cy="369332"/>
          </a:xfrm>
          <a:prstGeom prst="rect">
            <a:avLst/>
          </a:prstGeom>
        </p:spPr>
        <p:txBody>
          <a:bodyPr wrap="none">
            <a:spAutoFit/>
          </a:bodyPr>
          <a:lstStyle/>
          <a:p>
            <a:r>
              <a:rPr lang="en-GB" dirty="0" smtClean="0"/>
              <a:t>Hand development 3 year old </a:t>
            </a:r>
            <a:endParaRPr lang="en-GB" dirty="0"/>
          </a:p>
        </p:txBody>
      </p:sp>
      <p:sp>
        <p:nvSpPr>
          <p:cNvPr id="5" name="Rectangle 4"/>
          <p:cNvSpPr/>
          <p:nvPr/>
        </p:nvSpPr>
        <p:spPr>
          <a:xfrm>
            <a:off x="5834025" y="6082784"/>
            <a:ext cx="2962349" cy="369332"/>
          </a:xfrm>
          <a:prstGeom prst="rect">
            <a:avLst/>
          </a:prstGeom>
        </p:spPr>
        <p:txBody>
          <a:bodyPr wrap="none">
            <a:spAutoFit/>
          </a:bodyPr>
          <a:lstStyle/>
          <a:p>
            <a:r>
              <a:rPr lang="en-GB" dirty="0" smtClean="0"/>
              <a:t>Hand development 7 year old</a:t>
            </a:r>
            <a:endParaRPr lang="en-GB" dirty="0"/>
          </a:p>
        </p:txBody>
      </p:sp>
    </p:spTree>
    <p:extLst>
      <p:ext uri="{BB962C8B-B14F-4D97-AF65-F5344CB8AC3E}">
        <p14:creationId xmlns:p14="http://schemas.microsoft.com/office/powerpoint/2010/main" val="303047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Gross motor skill development.</a:t>
            </a:r>
            <a:endParaRPr lang="en-GB" dirty="0"/>
          </a:p>
        </p:txBody>
      </p:sp>
      <p:sp>
        <p:nvSpPr>
          <p:cNvPr id="3" name="Content Placeholder 2"/>
          <p:cNvSpPr>
            <a:spLocks noGrp="1"/>
          </p:cNvSpPr>
          <p:nvPr>
            <p:ph idx="1"/>
          </p:nvPr>
        </p:nvSpPr>
        <p:spPr>
          <a:xfrm>
            <a:off x="838200" y="1514475"/>
            <a:ext cx="10515600" cy="4662488"/>
          </a:xfrm>
        </p:spPr>
        <p:txBody>
          <a:bodyPr>
            <a:normAutofit fontScale="77500" lnSpcReduction="20000"/>
          </a:bodyPr>
          <a:lstStyle/>
          <a:p>
            <a:r>
              <a:rPr lang="en-GB" dirty="0" smtClean="0"/>
              <a:t>Throughout their time in Nursery and Reception the children are developing core strength and hand muscles in order to be ready to write. Until these are developed securely the children will not be able to develop the fine motor skill they need to be able to hold and control their pencil or pen. </a:t>
            </a:r>
          </a:p>
          <a:p>
            <a:r>
              <a:rPr lang="en-GB" dirty="0" smtClean="0"/>
              <a:t>Ways in which we help the children to develop these gross motor skills…. </a:t>
            </a:r>
          </a:p>
          <a:p>
            <a:r>
              <a:rPr lang="en-GB" dirty="0" smtClean="0"/>
              <a:t>• Using bikes and trikes </a:t>
            </a:r>
          </a:p>
          <a:p>
            <a:r>
              <a:rPr lang="en-GB" dirty="0" smtClean="0"/>
              <a:t>• Climbing and pulling themselves up with their arms </a:t>
            </a:r>
          </a:p>
          <a:p>
            <a:r>
              <a:rPr lang="en-GB" dirty="0" smtClean="0"/>
              <a:t>• Our Real PE sessions focus on core skills including balance and agility </a:t>
            </a:r>
          </a:p>
          <a:p>
            <a:r>
              <a:rPr lang="en-GB" dirty="0" smtClean="0"/>
              <a:t>• Creating obstacle courses </a:t>
            </a:r>
          </a:p>
          <a:p>
            <a:r>
              <a:rPr lang="en-GB" dirty="0" smtClean="0"/>
              <a:t>• Giving the children space to move </a:t>
            </a:r>
          </a:p>
          <a:p>
            <a:r>
              <a:rPr lang="en-GB" dirty="0" smtClean="0"/>
              <a:t>• Using large equipment – brushes, mops, rollers </a:t>
            </a:r>
          </a:p>
          <a:p>
            <a:r>
              <a:rPr lang="en-GB" dirty="0" smtClean="0"/>
              <a:t>You can help at home by visiting the park with your child, allowing them to go for walks with you, using their scooter or bike, encouraging them to run, jump, climb and pull themselves up using their core.</a:t>
            </a:r>
            <a:endParaRPr lang="en-GB" dirty="0"/>
          </a:p>
        </p:txBody>
      </p:sp>
    </p:spTree>
    <p:extLst>
      <p:ext uri="{BB962C8B-B14F-4D97-AF65-F5344CB8AC3E}">
        <p14:creationId xmlns:p14="http://schemas.microsoft.com/office/powerpoint/2010/main" val="344235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54025"/>
          </a:xfrm>
        </p:spPr>
        <p:txBody>
          <a:bodyPr>
            <a:normAutofit fontScale="90000"/>
          </a:bodyPr>
          <a:lstStyle/>
          <a:p>
            <a:endParaRPr lang="en-GB" dirty="0"/>
          </a:p>
        </p:txBody>
      </p:sp>
      <p:sp>
        <p:nvSpPr>
          <p:cNvPr id="3" name="Content Placeholder 2"/>
          <p:cNvSpPr>
            <a:spLocks noGrp="1"/>
          </p:cNvSpPr>
          <p:nvPr>
            <p:ph idx="1"/>
          </p:nvPr>
        </p:nvSpPr>
        <p:spPr>
          <a:xfrm>
            <a:off x="838200" y="1000125"/>
            <a:ext cx="10515600" cy="5176838"/>
          </a:xfrm>
        </p:spPr>
        <p:txBody>
          <a:bodyPr>
            <a:normAutofit fontScale="77500" lnSpcReduction="20000"/>
          </a:bodyPr>
          <a:lstStyle/>
          <a:p>
            <a:r>
              <a:rPr lang="en-GB" dirty="0" smtClean="0"/>
              <a:t>Lots of fine motor activities need to take place before a child is ready to pick up a pencil correctly and write. </a:t>
            </a:r>
          </a:p>
          <a:p>
            <a:r>
              <a:rPr lang="en-GB" dirty="0" smtClean="0"/>
              <a:t>The following activities can help children to develop their hand muscles and fine motor skill in order to be ready to hold a pen or pencil….. </a:t>
            </a:r>
          </a:p>
          <a:p>
            <a:r>
              <a:rPr lang="en-GB" dirty="0" smtClean="0"/>
              <a:t>• Squeezing playdough </a:t>
            </a:r>
          </a:p>
          <a:p>
            <a:r>
              <a:rPr lang="en-GB" dirty="0" smtClean="0"/>
              <a:t>• Threading beads </a:t>
            </a:r>
          </a:p>
          <a:p>
            <a:r>
              <a:rPr lang="en-GB" dirty="0" smtClean="0"/>
              <a:t>• Using pegs to clip things together </a:t>
            </a:r>
          </a:p>
          <a:p>
            <a:r>
              <a:rPr lang="en-GB" dirty="0" smtClean="0"/>
              <a:t>• Building towers </a:t>
            </a:r>
          </a:p>
          <a:p>
            <a:r>
              <a:rPr lang="en-GB" dirty="0" smtClean="0"/>
              <a:t>• Using tweezers </a:t>
            </a:r>
          </a:p>
          <a:p>
            <a:r>
              <a:rPr lang="en-GB" dirty="0" smtClean="0"/>
              <a:t>• Pick up small objects </a:t>
            </a:r>
          </a:p>
          <a:p>
            <a:r>
              <a:rPr lang="en-GB" dirty="0" smtClean="0"/>
              <a:t>These are planned into our provision and children who need these activities are encouraged to try them. </a:t>
            </a:r>
          </a:p>
          <a:p>
            <a:r>
              <a:rPr lang="en-GB" dirty="0" smtClean="0"/>
              <a:t>We also plan for whole class activities at this time of year to support this development…</a:t>
            </a:r>
          </a:p>
          <a:p>
            <a:r>
              <a:rPr lang="en-GB" dirty="0" smtClean="0"/>
              <a:t> Whole class activities which support this development…. </a:t>
            </a:r>
          </a:p>
          <a:p>
            <a:pPr marL="0" indent="0">
              <a:buNone/>
            </a:pPr>
            <a:r>
              <a:rPr lang="en-GB" dirty="0" smtClean="0"/>
              <a:t> Finger rhymes Fine motor challenges – 1 minute challenges</a:t>
            </a:r>
            <a:endParaRPr lang="en-GB" dirty="0"/>
          </a:p>
        </p:txBody>
      </p:sp>
    </p:spTree>
    <p:extLst>
      <p:ext uri="{BB962C8B-B14F-4D97-AF65-F5344CB8AC3E}">
        <p14:creationId xmlns:p14="http://schemas.microsoft.com/office/powerpoint/2010/main" val="2501314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writing look like in Reception?</a:t>
            </a:r>
            <a:endParaRPr lang="en-GB" dirty="0"/>
          </a:p>
        </p:txBody>
      </p:sp>
      <p:pic>
        <p:nvPicPr>
          <p:cNvPr id="2050" name="Picture 2" descr="Growing Hands-On Kids - Typical Pencil Grasp Development for Writing Read  it: http://www.growinghandsonkids.com/pencil-grasp-development-for-writing.html  Pin it: https://www.pinterest.com/pin/199143614753720144/ | Facebook"/>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62049" y="1590675"/>
            <a:ext cx="2962276" cy="2324894"/>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838200" y="4457611"/>
            <a:ext cx="9620250" cy="923330"/>
          </a:xfrm>
          <a:prstGeom prst="rect">
            <a:avLst/>
          </a:prstGeom>
        </p:spPr>
        <p:txBody>
          <a:bodyPr wrap="square">
            <a:spAutoFit/>
          </a:bodyPr>
          <a:lstStyle/>
          <a:p>
            <a:r>
              <a:rPr lang="en-GB" dirty="0" smtClean="0"/>
              <a:t>Although these stages have ages attached to them children develop at different rates. We see children with every grip seen here. We spend lots of time modelling and practicing what a tripod grip looks like. </a:t>
            </a:r>
            <a:endParaRPr lang="en-GB" dirty="0"/>
          </a:p>
        </p:txBody>
      </p:sp>
    </p:spTree>
    <p:extLst>
      <p:ext uri="{BB962C8B-B14F-4D97-AF65-F5344CB8AC3E}">
        <p14:creationId xmlns:p14="http://schemas.microsoft.com/office/powerpoint/2010/main" val="412593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Being ready to write.</a:t>
            </a:r>
            <a:endParaRPr lang="en-GB" dirty="0"/>
          </a:p>
        </p:txBody>
      </p:sp>
      <p:pic>
        <p:nvPicPr>
          <p:cNvPr id="6" name="Content Placeholder 5"/>
          <p:cNvPicPr>
            <a:picLocks noGrp="1" noChangeAspect="1"/>
          </p:cNvPicPr>
          <p:nvPr>
            <p:ph idx="1"/>
          </p:nvPr>
        </p:nvPicPr>
        <p:blipFill>
          <a:blip r:embed="rId2"/>
          <a:stretch>
            <a:fillRect/>
          </a:stretch>
        </p:blipFill>
        <p:spPr>
          <a:xfrm>
            <a:off x="6257924" y="4163218"/>
            <a:ext cx="276225" cy="276225"/>
          </a:xfrm>
          <a:prstGeom prst="rect">
            <a:avLst/>
          </a:prstGeom>
        </p:spPr>
      </p:pic>
      <p:pic>
        <p:nvPicPr>
          <p:cNvPr id="3080" name="Picture 8" descr="Write On: Getting Kids Started Writing STORIES in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22975" y="942975"/>
            <a:ext cx="3810000" cy="493395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161924" y="1716007"/>
            <a:ext cx="5143501" cy="3970318"/>
          </a:xfrm>
          <a:prstGeom prst="rect">
            <a:avLst/>
          </a:prstGeom>
        </p:spPr>
        <p:txBody>
          <a:bodyPr wrap="square">
            <a:spAutoFit/>
          </a:bodyPr>
          <a:lstStyle/>
          <a:p>
            <a:r>
              <a:rPr lang="en-GB" dirty="0" smtClean="0">
                <a:latin typeface="Comic Sans MS" panose="030F0702030302020204" pitchFamily="66" charset="0"/>
              </a:rPr>
              <a:t>We encourage the children to make marks during their play as well as in set tasks with an adult. </a:t>
            </a:r>
          </a:p>
          <a:p>
            <a:r>
              <a:rPr lang="en-GB" dirty="0" smtClean="0">
                <a:latin typeface="Comic Sans MS" panose="030F0702030302020204" pitchFamily="66" charset="0"/>
              </a:rPr>
              <a:t>All writing tasks have a purpose. </a:t>
            </a:r>
          </a:p>
          <a:p>
            <a:r>
              <a:rPr lang="en-GB" dirty="0" smtClean="0">
                <a:latin typeface="Comic Sans MS" panose="030F0702030302020204" pitchFamily="66" charset="0"/>
              </a:rPr>
              <a:t>Writing materials are on offer in every classroom and outside. </a:t>
            </a:r>
          </a:p>
          <a:p>
            <a:r>
              <a:rPr lang="en-GB" dirty="0" smtClean="0">
                <a:latin typeface="Comic Sans MS" panose="030F0702030302020204" pitchFamily="66" charset="0"/>
              </a:rPr>
              <a:t>Children are encouraged to access and use these as part of their play. </a:t>
            </a:r>
          </a:p>
          <a:p>
            <a:r>
              <a:rPr lang="en-GB" dirty="0" smtClean="0">
                <a:latin typeface="Comic Sans MS" panose="030F0702030302020204" pitchFamily="66" charset="0"/>
              </a:rPr>
              <a:t>Mark making is modelled by all adults. Children have the opportunity to practise the letters they have learnt so far. </a:t>
            </a:r>
          </a:p>
          <a:p>
            <a:r>
              <a:rPr lang="en-GB" dirty="0" smtClean="0">
                <a:latin typeface="Comic Sans MS" panose="030F0702030302020204" pitchFamily="66" charset="0"/>
              </a:rPr>
              <a:t>Their formation is corrected when needed to ensure they avoid developing bad habits that are difficult to fix later</a:t>
            </a:r>
            <a:r>
              <a:rPr lang="en-GB" dirty="0" smtClean="0"/>
              <a:t>.</a:t>
            </a:r>
            <a:endParaRPr lang="en-GB" dirty="0"/>
          </a:p>
        </p:txBody>
      </p:sp>
    </p:spTree>
    <p:extLst>
      <p:ext uri="{BB962C8B-B14F-4D97-AF65-F5344CB8AC3E}">
        <p14:creationId xmlns:p14="http://schemas.microsoft.com/office/powerpoint/2010/main" val="27713128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can you support at home?</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Encourage your child to make meaningful marks. </a:t>
            </a:r>
          </a:p>
          <a:p>
            <a:r>
              <a:rPr lang="en-GB" dirty="0" smtClean="0"/>
              <a:t>• Cards </a:t>
            </a:r>
          </a:p>
          <a:p>
            <a:r>
              <a:rPr lang="en-GB" dirty="0" smtClean="0"/>
              <a:t>• Letters </a:t>
            </a:r>
          </a:p>
          <a:p>
            <a:r>
              <a:rPr lang="en-GB" dirty="0" smtClean="0"/>
              <a:t>• Invitations </a:t>
            </a:r>
          </a:p>
          <a:p>
            <a:r>
              <a:rPr lang="en-GB" dirty="0" smtClean="0"/>
              <a:t>• Lists </a:t>
            </a:r>
          </a:p>
          <a:p>
            <a:r>
              <a:rPr lang="en-GB" dirty="0" smtClean="0"/>
              <a:t>• Praise them for having a go. </a:t>
            </a:r>
          </a:p>
          <a:p>
            <a:r>
              <a:rPr lang="en-GB" dirty="0" smtClean="0"/>
              <a:t>• Encourage them to prepare to write. </a:t>
            </a:r>
          </a:p>
          <a:p>
            <a:r>
              <a:rPr lang="en-GB" dirty="0" smtClean="0"/>
              <a:t>• Have mark making materials on offer – notebooks, cards, paper, pencils, pens, chalks, paint, mud/sand and sticks if outside. </a:t>
            </a:r>
          </a:p>
          <a:p>
            <a:r>
              <a:rPr lang="en-GB" dirty="0" smtClean="0"/>
              <a:t>• Don’t correct the formation unless you know they KNOW the letter sound already. </a:t>
            </a:r>
          </a:p>
          <a:p>
            <a:r>
              <a:rPr lang="en-GB"/>
              <a:t> </a:t>
            </a:r>
            <a:r>
              <a:rPr lang="en-GB" smtClean="0"/>
              <a:t>Encourage </a:t>
            </a:r>
            <a:r>
              <a:rPr lang="en-GB" dirty="0" smtClean="0"/>
              <a:t>your child to practise forming these correctly at home, using the handwriting phrase. </a:t>
            </a:r>
            <a:endParaRPr lang="en-GB" dirty="0"/>
          </a:p>
        </p:txBody>
      </p:sp>
    </p:spTree>
    <p:extLst>
      <p:ext uri="{BB962C8B-B14F-4D97-AF65-F5344CB8AC3E}">
        <p14:creationId xmlns:p14="http://schemas.microsoft.com/office/powerpoint/2010/main" val="24694253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6993</TotalTime>
  <Words>570</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Comic Sans MS</vt:lpstr>
      <vt:lpstr>Office Theme</vt:lpstr>
      <vt:lpstr>Writing in Reception.</vt:lpstr>
      <vt:lpstr>Gross motor skill development.</vt:lpstr>
      <vt:lpstr>PowerPoint Presentation</vt:lpstr>
      <vt:lpstr>What does writing look like in Reception?</vt:lpstr>
      <vt:lpstr>Being ready to write.</vt:lpstr>
      <vt:lpstr>How can you support at home?</vt:lpstr>
    </vt:vector>
  </TitlesOfParts>
  <Company>workgroup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Writing in Reception.</dc:title>
  <dc:creator>Kate Mogridge</dc:creator>
  <cp:lastModifiedBy>Kate Mogridge</cp:lastModifiedBy>
  <cp:revision>5</cp:revision>
  <dcterms:created xsi:type="dcterms:W3CDTF">2023-05-18T10:59:46Z</dcterms:created>
  <dcterms:modified xsi:type="dcterms:W3CDTF">2023-05-23T07:33:38Z</dcterms:modified>
</cp:coreProperties>
</file>