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3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1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55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8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B3A9-4A57-4BC4-942C-0F662FB9D206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FE24-C303-471F-BBB9-1187FA450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5840" y="2783839"/>
            <a:ext cx="9877552" cy="51816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Maths In the Early Years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2023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Mylor Bridge Community Primary School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85" y="313048"/>
            <a:ext cx="2850914" cy="24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7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use them?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Finding </a:t>
            </a:r>
            <a:r>
              <a:rPr lang="en-GB" dirty="0"/>
              <a:t>out who is here every day</a:t>
            </a:r>
          </a:p>
          <a:p>
            <a:r>
              <a:rPr lang="en-GB" dirty="0"/>
              <a:t>Voting for the story to read at the end of the day</a:t>
            </a:r>
          </a:p>
          <a:p>
            <a:r>
              <a:rPr lang="en-GB" dirty="0"/>
              <a:t>Rating books we have read</a:t>
            </a:r>
          </a:p>
          <a:p>
            <a:r>
              <a:rPr lang="en-GB" dirty="0"/>
              <a:t>Counting down to events</a:t>
            </a:r>
          </a:p>
          <a:p>
            <a:r>
              <a:rPr lang="en-GB" dirty="0"/>
              <a:t>Finding out how many are there without counting when there are large amounts</a:t>
            </a:r>
          </a:p>
          <a:p>
            <a:r>
              <a:rPr lang="en-GB" dirty="0"/>
              <a:t>Making sure we have the correct amount of objects without counting them</a:t>
            </a:r>
          </a:p>
          <a:p>
            <a:r>
              <a:rPr lang="en-GB" dirty="0"/>
              <a:t>We use concrete materials throughout the year but also model how this can look if we draw these rather than using resources. This is called ‘pictorial’. </a:t>
            </a:r>
          </a:p>
        </p:txBody>
      </p:sp>
    </p:spTree>
    <p:extLst>
      <p:ext uri="{BB962C8B-B14F-4D97-AF65-F5344CB8AC3E}">
        <p14:creationId xmlns:p14="http://schemas.microsoft.com/office/powerpoint/2010/main" val="218420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63" y="1690688"/>
            <a:ext cx="5576897" cy="508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14" y="2597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winkl"/>
              </a:rPr>
              <a:t>We use part whole models to help the children to find these number bonds and recall them.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63" y="701804"/>
            <a:ext cx="3570582" cy="299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63" y="3697099"/>
            <a:ext cx="2132648" cy="284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880" y="4151313"/>
            <a:ext cx="2889600" cy="2039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749" y="4151313"/>
            <a:ext cx="3949811" cy="22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Alongside this we </a:t>
            </a:r>
            <a:r>
              <a:rPr lang="en-GB" dirty="0" smtClean="0"/>
              <a:t>practise forming </a:t>
            </a:r>
            <a:r>
              <a:rPr lang="en-GB" dirty="0"/>
              <a:t>the numerals to match the quantities we see.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999" y="1927225"/>
            <a:ext cx="3109682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86" y="1690688"/>
            <a:ext cx="3784414" cy="50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440"/>
            <a:ext cx="10515600" cy="481552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Spot amounts and numerals on walks or whilst you are out and about</a:t>
            </a:r>
          </a:p>
          <a:p>
            <a:r>
              <a:rPr lang="en-GB" dirty="0"/>
              <a:t>•Encourage your child to </a:t>
            </a:r>
            <a:r>
              <a:rPr lang="en-GB" dirty="0" err="1" smtClean="0"/>
              <a:t>subitise</a:t>
            </a:r>
            <a:r>
              <a:rPr lang="en-GB" dirty="0" smtClean="0"/>
              <a:t> amounts </a:t>
            </a:r>
            <a:r>
              <a:rPr lang="en-GB" dirty="0"/>
              <a:t>–in nature, food, toys –avoid counting if you can –</a:t>
            </a:r>
            <a:r>
              <a:rPr lang="en-GB" dirty="0" smtClean="0"/>
              <a:t>ask, “What </a:t>
            </a:r>
            <a:r>
              <a:rPr lang="en-GB" dirty="0"/>
              <a:t>can you see?”</a:t>
            </a:r>
          </a:p>
          <a:p>
            <a:r>
              <a:rPr lang="en-GB" dirty="0"/>
              <a:t>•Talk about ‘one more’ and ‘one less’ than amounts and what that might look like (food and baking or cooking is a good opportunity for this)</a:t>
            </a:r>
          </a:p>
          <a:p>
            <a:r>
              <a:rPr lang="en-GB" dirty="0"/>
              <a:t>•Encourage talk about what they can see in story books –use the pictures –can they </a:t>
            </a:r>
            <a:r>
              <a:rPr lang="en-GB" dirty="0" err="1" smtClean="0"/>
              <a:t>subitise</a:t>
            </a:r>
            <a:r>
              <a:rPr lang="en-GB" dirty="0" smtClean="0"/>
              <a:t> what </a:t>
            </a:r>
            <a:r>
              <a:rPr lang="en-GB" dirty="0"/>
              <a:t>they see?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60" y="5207311"/>
            <a:ext cx="2417660" cy="1479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320" y="365125"/>
            <a:ext cx="1523680" cy="151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60" y="5440356"/>
            <a:ext cx="1561777" cy="14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4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 children need to know and remember this year?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996" y="2059305"/>
            <a:ext cx="357032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3105835"/>
            <a:ext cx="358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winkl"/>
              </a:rPr>
              <a:t>This is our focus for the first term to help to embed the number sense that all the children naturally have.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5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end points for Reception.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1058"/>
            <a:ext cx="3825240" cy="42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8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880" y="94839"/>
            <a:ext cx="2088134" cy="1866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Subitising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subitising</a:t>
            </a:r>
            <a:r>
              <a:rPr lang="en-GB" dirty="0"/>
              <a:t>?</a:t>
            </a:r>
          </a:p>
          <a:p>
            <a:r>
              <a:rPr lang="en-GB" dirty="0"/>
              <a:t>It is the ability to know how many are in a set or group without counting them.</a:t>
            </a:r>
          </a:p>
          <a:p>
            <a:r>
              <a:rPr lang="en-GB" dirty="0"/>
              <a:t>Children develop this skill from birth but sometimes the skill isn’t used once they are encouraged to count. </a:t>
            </a:r>
          </a:p>
          <a:p>
            <a:r>
              <a:rPr lang="en-GB" dirty="0"/>
              <a:t>We know children can use their skill of </a:t>
            </a:r>
            <a:r>
              <a:rPr lang="en-GB" dirty="0" err="1"/>
              <a:t>subitisingto</a:t>
            </a:r>
            <a:r>
              <a:rPr lang="en-GB" dirty="0"/>
              <a:t> see amounts beyond 10 and this helps them with their early addition and subtraction knowledge. </a:t>
            </a:r>
          </a:p>
        </p:txBody>
      </p:sp>
    </p:spTree>
    <p:extLst>
      <p:ext uri="{BB962C8B-B14F-4D97-AF65-F5344CB8AC3E}">
        <p14:creationId xmlns:p14="http://schemas.microsoft.com/office/powerpoint/2010/main" val="244562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subitising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What can you see? How do you see it?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955" y="1939449"/>
            <a:ext cx="428625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87" y="2444274"/>
            <a:ext cx="58388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see</a:t>
            </a:r>
            <a:r>
              <a:rPr lang="en-GB" dirty="0" smtClean="0"/>
              <a:t>? How </a:t>
            </a:r>
            <a:r>
              <a:rPr lang="en-GB" dirty="0"/>
              <a:t>do you see it?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800" y="2190310"/>
            <a:ext cx="4076400" cy="36219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0844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any objects but keep things clear and </a:t>
            </a:r>
            <a:r>
              <a:rPr lang="en-GB" dirty="0" smtClean="0"/>
              <a:t>simple.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67865"/>
            <a:ext cx="450596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029" y="1967865"/>
            <a:ext cx="3420691" cy="45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99435"/>
          </a:xfrm>
        </p:spPr>
        <p:txBody>
          <a:bodyPr>
            <a:normAutofit/>
          </a:bodyPr>
          <a:lstStyle/>
          <a:p>
            <a:r>
              <a:rPr lang="en-GB" dirty="0" smtClean="0"/>
              <a:t>What next?</a:t>
            </a:r>
            <a:br>
              <a:rPr lang="en-GB" dirty="0" smtClean="0"/>
            </a:br>
            <a:r>
              <a:rPr lang="en-GB" dirty="0" smtClean="0"/>
              <a:t>Voting </a:t>
            </a:r>
            <a:r>
              <a:rPr lang="en-GB" dirty="0"/>
              <a:t>for stories, our birthday displays and rating our story books all involve </a:t>
            </a:r>
            <a:r>
              <a:rPr lang="en-GB" dirty="0" err="1" smtClean="0"/>
              <a:t>subitising</a:t>
            </a:r>
            <a:r>
              <a:rPr lang="en-GB" dirty="0" smtClean="0"/>
              <a:t> and </a:t>
            </a:r>
            <a:r>
              <a:rPr lang="en-GB" dirty="0"/>
              <a:t>using five and ten </a:t>
            </a:r>
            <a:r>
              <a:rPr lang="en-GB" dirty="0" smtClean="0"/>
              <a:t>frames.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85028"/>
            <a:ext cx="2768600" cy="26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Mathsis</a:t>
            </a:r>
            <a:r>
              <a:rPr lang="en-GB" dirty="0"/>
              <a:t> everywhere. Using five frames and ten frames as part of everything we do.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080" y="1727630"/>
            <a:ext cx="3510120" cy="1211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94" y="1924797"/>
            <a:ext cx="374078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432380"/>
            <a:ext cx="3999000" cy="320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68427" y="5408414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winkl"/>
              </a:rPr>
              <a:t>There is a set way to fill a five or ten frame.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97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398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Twinkl</vt:lpstr>
      <vt:lpstr>Office Theme</vt:lpstr>
      <vt:lpstr>PowerPoint Presentation</vt:lpstr>
      <vt:lpstr>What do the children need to know and remember this year? </vt:lpstr>
      <vt:lpstr>Our end points for Reception. </vt:lpstr>
      <vt:lpstr>Subitising</vt:lpstr>
      <vt:lpstr>What is subitising? What can you see? How do you see it? </vt:lpstr>
      <vt:lpstr>What do you see? How do you see it?</vt:lpstr>
      <vt:lpstr>Use any objects but keep things clear and simple.</vt:lpstr>
      <vt:lpstr>What next? Voting for stories, our birthday displays and rating our story books all involve subitising and using five and ten frames.</vt:lpstr>
      <vt:lpstr>Mathsis everywhere. Using five frames and ten frames as part of everything we do. </vt:lpstr>
      <vt:lpstr>How do we use them? </vt:lpstr>
      <vt:lpstr>What else? </vt:lpstr>
      <vt:lpstr>Alongside this we practise forming the numerals to match the quantities we see.</vt:lpstr>
      <vt:lpstr>How can you help at home?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Mogridge</dc:creator>
  <cp:lastModifiedBy>Kate Mogridge</cp:lastModifiedBy>
  <cp:revision>3</cp:revision>
  <dcterms:created xsi:type="dcterms:W3CDTF">2023-05-18T10:05:27Z</dcterms:created>
  <dcterms:modified xsi:type="dcterms:W3CDTF">2023-05-18T10:29:00Z</dcterms:modified>
</cp:coreProperties>
</file>