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7" r:id="rId5"/>
    <p:sldId id="260" r:id="rId6"/>
    <p:sldId id="261" r:id="rId7"/>
    <p:sldId id="262" r:id="rId8"/>
    <p:sldId id="263" r:id="rId9"/>
    <p:sldId id="264" r:id="rId10"/>
    <p:sldId id="266" r:id="rId11"/>
    <p:sldId id="307" r:id="rId12"/>
    <p:sldId id="267" r:id="rId13"/>
    <p:sldId id="288" r:id="rId14"/>
    <p:sldId id="289" r:id="rId15"/>
    <p:sldId id="285" r:id="rId16"/>
    <p:sldId id="299" r:id="rId17"/>
    <p:sldId id="292" r:id="rId18"/>
    <p:sldId id="296" r:id="rId19"/>
    <p:sldId id="295" r:id="rId20"/>
    <p:sldId id="297" r:id="rId21"/>
    <p:sldId id="286" r:id="rId22"/>
    <p:sldId id="300" r:id="rId23"/>
    <p:sldId id="302" r:id="rId24"/>
    <p:sldId id="298" r:id="rId25"/>
    <p:sldId id="303" r:id="rId26"/>
    <p:sldId id="305" r:id="rId27"/>
    <p:sldId id="306" r:id="rId28"/>
    <p:sldId id="304" r:id="rId29"/>
    <p:sldId id="268" r:id="rId30"/>
    <p:sldId id="270" r:id="rId31"/>
    <p:sldId id="271" r:id="rId32"/>
    <p:sldId id="272" r:id="rId33"/>
    <p:sldId id="273" r:id="rId34"/>
    <p:sldId id="274" r:id="rId35"/>
    <p:sldId id="276" r:id="rId36"/>
    <p:sldId id="275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42CB6-7F43-4419-B551-7853FD7B6EC9}" v="138" dt="2024-05-02T14:52:01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retary at Mylor Bridge" userId="5748c29c-9c2e-4e0d-ab98-934cdb185b52" providerId="ADAL" clId="{FCD42CB6-7F43-4419-B551-7853FD7B6EC9}"/>
    <pc:docChg chg="custSel modSld">
      <pc:chgData name="Secretary at Mylor Bridge" userId="5748c29c-9c2e-4e0d-ab98-934cdb185b52" providerId="ADAL" clId="{FCD42CB6-7F43-4419-B551-7853FD7B6EC9}" dt="2024-05-02T14:52:01.774" v="145" actId="20577"/>
      <pc:docMkLst>
        <pc:docMk/>
      </pc:docMkLst>
      <pc:sldChg chg="modSp mod">
        <pc:chgData name="Secretary at Mylor Bridge" userId="5748c29c-9c2e-4e0d-ab98-934cdb185b52" providerId="ADAL" clId="{FCD42CB6-7F43-4419-B551-7853FD7B6EC9}" dt="2024-05-02T14:52:01.774" v="145" actId="20577"/>
        <pc:sldMkLst>
          <pc:docMk/>
          <pc:sldMk cId="1370619653" sldId="261"/>
        </pc:sldMkLst>
        <pc:spChg chg="mod">
          <ac:chgData name="Secretary at Mylor Bridge" userId="5748c29c-9c2e-4e0d-ab98-934cdb185b52" providerId="ADAL" clId="{FCD42CB6-7F43-4419-B551-7853FD7B6EC9}" dt="2024-05-02T14:52:01.774" v="145" actId="20577"/>
          <ac:spMkLst>
            <pc:docMk/>
            <pc:sldMk cId="1370619653" sldId="261"/>
            <ac:spMk id="2" creationId="{00000000-0000-0000-0000-000000000000}"/>
          </ac:spMkLst>
        </pc:spChg>
      </pc:sldChg>
      <pc:sldChg chg="modSp mod">
        <pc:chgData name="Secretary at Mylor Bridge" userId="5748c29c-9c2e-4e0d-ab98-934cdb185b52" providerId="ADAL" clId="{FCD42CB6-7F43-4419-B551-7853FD7B6EC9}" dt="2024-05-02T14:51:39.428" v="116" actId="20577"/>
        <pc:sldMkLst>
          <pc:docMk/>
          <pc:sldMk cId="2323005573" sldId="262"/>
        </pc:sldMkLst>
        <pc:spChg chg="mod">
          <ac:chgData name="Secretary at Mylor Bridge" userId="5748c29c-9c2e-4e0d-ab98-934cdb185b52" providerId="ADAL" clId="{FCD42CB6-7F43-4419-B551-7853FD7B6EC9}" dt="2024-05-02T14:51:39.428" v="116" actId="20577"/>
          <ac:spMkLst>
            <pc:docMk/>
            <pc:sldMk cId="2323005573" sldId="262"/>
            <ac:spMk id="2" creationId="{00000000-0000-0000-0000-000000000000}"/>
          </ac:spMkLst>
        </pc:spChg>
      </pc:sldChg>
      <pc:sldChg chg="modSp mod">
        <pc:chgData name="Secretary at Mylor Bridge" userId="5748c29c-9c2e-4e0d-ab98-934cdb185b52" providerId="ADAL" clId="{FCD42CB6-7F43-4419-B551-7853FD7B6EC9}" dt="2024-05-02T10:19:06.377" v="6" actId="20577"/>
        <pc:sldMkLst>
          <pc:docMk/>
          <pc:sldMk cId="805512599" sldId="271"/>
        </pc:sldMkLst>
        <pc:spChg chg="mod">
          <ac:chgData name="Secretary at Mylor Bridge" userId="5748c29c-9c2e-4e0d-ab98-934cdb185b52" providerId="ADAL" clId="{FCD42CB6-7F43-4419-B551-7853FD7B6EC9}" dt="2024-05-02T10:19:06.377" v="6" actId="20577"/>
          <ac:spMkLst>
            <pc:docMk/>
            <pc:sldMk cId="805512599" sldId="271"/>
            <ac:spMk id="2" creationId="{00000000-0000-0000-0000-000000000000}"/>
          </ac:spMkLst>
        </pc:spChg>
      </pc:sldChg>
      <pc:sldChg chg="modSp mod">
        <pc:chgData name="Secretary at Mylor Bridge" userId="5748c29c-9c2e-4e0d-ab98-934cdb185b52" providerId="ADAL" clId="{FCD42CB6-7F43-4419-B551-7853FD7B6EC9}" dt="2024-05-02T10:27:06.273" v="7" actId="1076"/>
        <pc:sldMkLst>
          <pc:docMk/>
          <pc:sldMk cId="887449871" sldId="272"/>
        </pc:sldMkLst>
        <pc:picChg chg="mod">
          <ac:chgData name="Secretary at Mylor Bridge" userId="5748c29c-9c2e-4e0d-ab98-934cdb185b52" providerId="ADAL" clId="{FCD42CB6-7F43-4419-B551-7853FD7B6EC9}" dt="2024-05-02T10:27:06.273" v="7" actId="1076"/>
          <ac:picMkLst>
            <pc:docMk/>
            <pc:sldMk cId="887449871" sldId="272"/>
            <ac:picMk id="2" creationId="{00000000-0000-0000-0000-000000000000}"/>
          </ac:picMkLst>
        </pc:picChg>
      </pc:sldChg>
      <pc:sldChg chg="modSp">
        <pc:chgData name="Secretary at Mylor Bridge" userId="5748c29c-9c2e-4e0d-ab98-934cdb185b52" providerId="ADAL" clId="{FCD42CB6-7F43-4419-B551-7853FD7B6EC9}" dt="2024-05-02T10:28:11.534" v="22" actId="20577"/>
        <pc:sldMkLst>
          <pc:docMk/>
          <pc:sldMk cId="880178368" sldId="273"/>
        </pc:sldMkLst>
        <pc:spChg chg="mod">
          <ac:chgData name="Secretary at Mylor Bridge" userId="5748c29c-9c2e-4e0d-ab98-934cdb185b52" providerId="ADAL" clId="{FCD42CB6-7F43-4419-B551-7853FD7B6EC9}" dt="2024-05-02T10:28:11.534" v="22" actId="20577"/>
          <ac:spMkLst>
            <pc:docMk/>
            <pc:sldMk cId="880178368" sldId="273"/>
            <ac:spMk id="2" creationId="{00000000-0000-0000-0000-000000000000}"/>
          </ac:spMkLst>
        </pc:spChg>
      </pc:sldChg>
      <pc:sldChg chg="modSp modAnim">
        <pc:chgData name="Secretary at Mylor Bridge" userId="5748c29c-9c2e-4e0d-ab98-934cdb185b52" providerId="ADAL" clId="{FCD42CB6-7F43-4419-B551-7853FD7B6EC9}" dt="2024-05-02T10:29:32.420" v="78" actId="20577"/>
        <pc:sldMkLst>
          <pc:docMk/>
          <pc:sldMk cId="743238749" sldId="274"/>
        </pc:sldMkLst>
        <pc:spChg chg="mod">
          <ac:chgData name="Secretary at Mylor Bridge" userId="5748c29c-9c2e-4e0d-ab98-934cdb185b52" providerId="ADAL" clId="{FCD42CB6-7F43-4419-B551-7853FD7B6EC9}" dt="2024-05-02T10:29:32.420" v="78" actId="20577"/>
          <ac:spMkLst>
            <pc:docMk/>
            <pc:sldMk cId="743238749" sldId="27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376B8-AF22-457A-878E-FE1481E18AEB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C4BF1-B0D2-4FEA-98EC-01BAE575E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4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C4BF1-B0D2-4FEA-98EC-01BAE575EF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57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175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6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1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59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2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6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82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9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57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91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9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5000">
              <a:schemeClr val="accent3">
                <a:lumMod val="40000"/>
                <a:lumOff val="60000"/>
              </a:schemeClr>
            </a:gs>
            <a:gs pos="83000">
              <a:schemeClr val="accent3">
                <a:lumMod val="75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9E623-24FD-40B3-BAB6-023EB5CCA312}" type="datetimeFigureOut">
              <a:rPr lang="en-GB" smtClean="0"/>
              <a:t>02/05/2024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78E57-B1C0-406B-9648-8F24B6F18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525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OSAkT8G3Yk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25" y="361950"/>
            <a:ext cx="234315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02657"/>
            <a:ext cx="11852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Year 5 &amp; 6 Residential PGL BARTON HALL</a:t>
            </a:r>
          </a:p>
          <a:p>
            <a:pPr algn="ctr"/>
            <a:endParaRPr lang="en-GB" sz="2800" b="1"/>
          </a:p>
          <a:p>
            <a:pPr algn="ctr"/>
            <a:r>
              <a:rPr lang="en-GB" sz="2800" b="1"/>
              <a:t>26th – 28</a:t>
            </a:r>
            <a:r>
              <a:rPr lang="en-GB" sz="2800" b="1" baseline="30000"/>
              <a:t>TH</a:t>
            </a:r>
            <a:r>
              <a:rPr lang="en-GB" sz="2800" b="1"/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7928755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9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8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17CEA-26DA-8C4B-B8D8-842B3D26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25" y="0"/>
            <a:ext cx="955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34F8F-472B-DDE1-FD4F-89D9E5F0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71500"/>
            <a:ext cx="9753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holding guns&#10;&#10;Description automatically generated">
            <a:extLst>
              <a:ext uri="{FF2B5EF4-FFF2-40B4-BE49-F238E27FC236}">
                <a16:creationId xmlns:a16="http://schemas.microsoft.com/office/drawing/2014/main" id="{C500A291-EF4C-4334-AC88-9D7253E6F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296DD-A07F-A15C-9689-E0D55E36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5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girls on a zip line&#10;&#10;Description automatically generated">
            <a:extLst>
              <a:ext uri="{FF2B5EF4-FFF2-40B4-BE49-F238E27FC236}">
                <a16:creationId xmlns:a16="http://schemas.microsoft.com/office/drawing/2014/main" id="{D20E29EF-85BF-B34C-CA42-F83194B52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9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on a zip line&#10;&#10;Description automatically generated">
            <a:extLst>
              <a:ext uri="{FF2B5EF4-FFF2-40B4-BE49-F238E27FC236}">
                <a16:creationId xmlns:a16="http://schemas.microsoft.com/office/drawing/2014/main" id="{C0491C3B-FC8D-3850-7CA5-28D6F3C0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OSAkT8G3Y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7789" y="486853"/>
            <a:ext cx="10423585" cy="58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8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girls sitting on a swing&#10;&#10;Description automatically generated">
            <a:extLst>
              <a:ext uri="{FF2B5EF4-FFF2-40B4-BE49-F238E27FC236}">
                <a16:creationId xmlns:a16="http://schemas.microsoft.com/office/drawing/2014/main" id="{F9E8F3CC-D238-6749-5320-9CB5D6E74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0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9433B-5DE8-5482-648F-7ADB3784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37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jumping into a pool&#10;&#10;Description automatically generated">
            <a:extLst>
              <a:ext uri="{FF2B5EF4-FFF2-40B4-BE49-F238E27FC236}">
                <a16:creationId xmlns:a16="http://schemas.microsoft.com/office/drawing/2014/main" id="{2B7995CE-2FCE-C266-567F-1937C7C09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4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pool&#10;&#10;Description automatically generated">
            <a:extLst>
              <a:ext uri="{FF2B5EF4-FFF2-40B4-BE49-F238E27FC236}">
                <a16:creationId xmlns:a16="http://schemas.microsoft.com/office/drawing/2014/main" id="{788E526D-D43D-6BFC-2416-330421CB8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0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jumping into a pool&#10;&#10;Description automatically generated">
            <a:extLst>
              <a:ext uri="{FF2B5EF4-FFF2-40B4-BE49-F238E27FC236}">
                <a16:creationId xmlns:a16="http://schemas.microsoft.com/office/drawing/2014/main" id="{25FC5A46-37CE-0870-A9B2-AEE5BCB59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0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ladder&#10;&#10;Description automatically generated">
            <a:extLst>
              <a:ext uri="{FF2B5EF4-FFF2-40B4-BE49-F238E27FC236}">
                <a16:creationId xmlns:a16="http://schemas.microsoft.com/office/drawing/2014/main" id="{2C86960B-0841-0502-D2E9-42BB82AD5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1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01" y="0"/>
            <a:ext cx="9636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50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091" y="483079"/>
            <a:ext cx="111970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FFF00"/>
                </a:solidFill>
              </a:rPr>
              <a:t>ITINERARY</a:t>
            </a:r>
          </a:p>
          <a:p>
            <a:pPr algn="ctr"/>
            <a:endParaRPr lang="en-GB" sz="360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Wednesday 26</a:t>
            </a:r>
            <a:r>
              <a:rPr lang="en-GB" sz="3600" baseline="30000">
                <a:solidFill>
                  <a:srgbClr val="FFFF00"/>
                </a:solidFill>
              </a:rPr>
              <a:t>th</a:t>
            </a:r>
            <a:r>
              <a:rPr lang="en-GB" sz="3600">
                <a:solidFill>
                  <a:srgbClr val="FFFF00"/>
                </a:solidFill>
              </a:rPr>
              <a:t> June: arrive MBS 08:45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OTS Coaches depart 09:30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Arrive Barton Hall 12:00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Picnic lunch (packed lunch from home)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Emergencies briefing on arrival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Unpack in rooms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Full afternoon of activities and non-stop fun!</a:t>
            </a:r>
          </a:p>
          <a:p>
            <a:endParaRPr lang="en-GB" sz="3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6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068" y="396815"/>
            <a:ext cx="113006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FFFF00"/>
                </a:solidFill>
              </a:rPr>
              <a:t>Return journey</a:t>
            </a:r>
          </a:p>
          <a:p>
            <a:pPr algn="ctr"/>
            <a:endParaRPr lang="en-GB" sz="360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Friday 28</a:t>
            </a:r>
            <a:r>
              <a:rPr lang="en-GB" sz="3600" baseline="30000">
                <a:solidFill>
                  <a:srgbClr val="FFFF00"/>
                </a:solidFill>
              </a:rPr>
              <a:t>th</a:t>
            </a:r>
            <a:r>
              <a:rPr lang="en-GB" sz="3600">
                <a:solidFill>
                  <a:srgbClr val="FFFF00"/>
                </a:solidFill>
              </a:rPr>
              <a:t> June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Lunch at PGL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Goodbye to the amazing PGL staff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err="1">
                <a:solidFill>
                  <a:srgbClr val="FFFF00"/>
                </a:solidFill>
              </a:rPr>
              <a:t>Hopleys</a:t>
            </a:r>
            <a:r>
              <a:rPr lang="en-GB" sz="3600">
                <a:solidFill>
                  <a:srgbClr val="FFFF00"/>
                </a:solidFill>
              </a:rPr>
              <a:t> coaches leave Barton Hall 13:00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Arrive MBS at approx. 16:00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>
                <a:solidFill>
                  <a:srgbClr val="FFFF00"/>
                </a:solidFill>
              </a:rPr>
              <a:t>SLEEP!</a:t>
            </a:r>
          </a:p>
          <a:p>
            <a:endParaRPr lang="en-GB" sz="3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12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06" y="226879"/>
            <a:ext cx="4990185" cy="64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091" y="379562"/>
            <a:ext cx="112488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FFF00"/>
                </a:solidFill>
              </a:rPr>
              <a:t>THE FUN STUFF!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2 nights at PGL Barton Hall near Torquay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1 afternoon, 1 full day and 1 morning of fun and adrenaline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Non-stop activities and games including, during the day…..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Kayaking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Jacob’s Ladder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Laser Tag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Sensory trail (blindfolded obstacle course!)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Giant swing – Mr Martin’s favourite!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Disc Golf (like ultimate frisbee!)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FFFF00"/>
                </a:solidFill>
              </a:rPr>
              <a:t>Water games in the outdoor </a:t>
            </a:r>
            <a:r>
              <a:rPr lang="en-GB" sz="3200">
                <a:solidFill>
                  <a:schemeClr val="accent5">
                    <a:lumMod val="75000"/>
                  </a:schemeClr>
                </a:solidFill>
              </a:rPr>
              <a:t>HEATED</a:t>
            </a:r>
            <a:r>
              <a:rPr lang="en-GB" sz="3200">
                <a:solidFill>
                  <a:srgbClr val="FFFF00"/>
                </a:solidFill>
              </a:rPr>
              <a:t> swimming pool!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19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562" y="258792"/>
            <a:ext cx="11266098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i="1" u="sng">
                <a:solidFill>
                  <a:srgbClr val="FFFF00"/>
                </a:solidFill>
              </a:rPr>
              <a:t>PLEASE</a:t>
            </a:r>
            <a:r>
              <a:rPr lang="en-GB" sz="4800">
                <a:solidFill>
                  <a:srgbClr val="FFFF00"/>
                </a:solidFill>
              </a:rPr>
              <a:t> DO NOT BRING…</a:t>
            </a:r>
          </a:p>
          <a:p>
            <a:pPr algn="ctr"/>
            <a:endParaRPr lang="en-GB" sz="320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Mobile phones (more on this later!)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Expensive jewellery/clothes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Electronic devices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Aerosols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Emotionally valuable items that might get lost/broken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Too many sweets!!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60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60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60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60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600">
              <a:solidFill>
                <a:srgbClr val="FFFF00"/>
              </a:solidFill>
            </a:endParaRPr>
          </a:p>
          <a:p>
            <a:pPr algn="ctr"/>
            <a:endParaRPr lang="en-GB" sz="360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91" y="5138657"/>
            <a:ext cx="1200318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309" y="293298"/>
            <a:ext cx="11404121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FFFF00"/>
                </a:solidFill>
              </a:rPr>
              <a:t>Kit List</a:t>
            </a:r>
          </a:p>
          <a:p>
            <a:pPr algn="ctr"/>
            <a:endParaRPr lang="en-GB" sz="400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Kit list from PGL in hand out.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Packed lunch for coach on Monday.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Sleeping bag and pillow – sheets provided.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Water bottle – named!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 few sweets/snacks – no nuts.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Medications – named, form completed, handed to staff.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Spending money (price list of items in pack) in a named envelope, handed to staff.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Card games, footballs, frisbees, reading books.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>
              <a:solidFill>
                <a:srgbClr val="FFFF00"/>
              </a:solidFill>
            </a:endParaRPr>
          </a:p>
          <a:p>
            <a:pPr algn="ctr"/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7432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838" y="0"/>
            <a:ext cx="114731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FFFF00"/>
                </a:solidFill>
              </a:rPr>
              <a:t>Frequently Asked Questions</a:t>
            </a:r>
          </a:p>
          <a:p>
            <a:pPr algn="ctr"/>
            <a:endParaRPr lang="en-GB" sz="4000">
              <a:solidFill>
                <a:srgbClr val="FFFF00"/>
              </a:solidFill>
            </a:endParaRPr>
          </a:p>
          <a:p>
            <a:r>
              <a:rPr lang="en-GB" sz="4000">
                <a:solidFill>
                  <a:srgbClr val="FFFF00"/>
                </a:solidFill>
              </a:rPr>
              <a:t>Can my child access Wi-Fi?</a:t>
            </a:r>
          </a:p>
          <a:p>
            <a:r>
              <a:rPr lang="en-GB" sz="4000">
                <a:solidFill>
                  <a:srgbClr val="FFFF00"/>
                </a:solidFill>
              </a:rPr>
              <a:t>How do I contact my child?</a:t>
            </a:r>
          </a:p>
          <a:p>
            <a:r>
              <a:rPr lang="en-GB" sz="4000">
                <a:solidFill>
                  <a:srgbClr val="FFFF00"/>
                </a:solidFill>
              </a:rPr>
              <a:t>What if my child can’t swim?</a:t>
            </a:r>
          </a:p>
          <a:p>
            <a:r>
              <a:rPr lang="en-GB" sz="4000">
                <a:solidFill>
                  <a:srgbClr val="FFFF00"/>
                </a:solidFill>
              </a:rPr>
              <a:t>Is there a gift shop?</a:t>
            </a:r>
          </a:p>
          <a:p>
            <a:r>
              <a:rPr lang="en-GB" sz="4000">
                <a:solidFill>
                  <a:srgbClr val="FFFF00"/>
                </a:solidFill>
              </a:rPr>
              <a:t>My child might get a little homesick, how can I help?</a:t>
            </a:r>
          </a:p>
          <a:p>
            <a:r>
              <a:rPr lang="en-GB" sz="4000">
                <a:solidFill>
                  <a:srgbClr val="FFFF00"/>
                </a:solidFill>
              </a:rPr>
              <a:t>What if my child is a bit of a fussy eater?</a:t>
            </a:r>
          </a:p>
          <a:p>
            <a:endParaRPr lang="en-GB" sz="4000">
              <a:solidFill>
                <a:srgbClr val="FFFF00"/>
              </a:solidFill>
            </a:endParaRPr>
          </a:p>
          <a:p>
            <a:pPr algn="ctr"/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448366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574" y="345057"/>
            <a:ext cx="1124884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>
                <a:solidFill>
                  <a:srgbClr val="FFFF00"/>
                </a:solidFill>
              </a:rPr>
              <a:t>Boring but important stuff</a:t>
            </a:r>
          </a:p>
          <a:p>
            <a:pPr algn="ctr"/>
            <a:endParaRPr lang="en-GB" sz="2800" u="sng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PGL is fully insured and ABTA holders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All PGL staff are DBS checked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Fully qualified staff meet Activities Adventures Licensing Authority (AALA), British Activities Providers Association and Council for Learning Outside the Classroom (</a:t>
            </a:r>
            <a:r>
              <a:rPr lang="en-GB" sz="3600" err="1">
                <a:solidFill>
                  <a:srgbClr val="FFFF00"/>
                </a:solidFill>
              </a:rPr>
              <a:t>LOtC</a:t>
            </a:r>
            <a:r>
              <a:rPr lang="en-GB" sz="3600">
                <a:solidFill>
                  <a:srgbClr val="FFFF00"/>
                </a:solidFill>
              </a:rPr>
              <a:t>)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err="1">
                <a:solidFill>
                  <a:srgbClr val="FFFF00"/>
                </a:solidFill>
              </a:rPr>
              <a:t>Hopleys</a:t>
            </a:r>
            <a:r>
              <a:rPr lang="en-GB" sz="3600">
                <a:solidFill>
                  <a:srgbClr val="FFFF00"/>
                </a:solidFill>
              </a:rPr>
              <a:t> Coach company fully insured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EB17A-58A5-2B58-AD28-F32FCCD3A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9" b="1388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97280" y="325550"/>
            <a:ext cx="10058400" cy="5179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finally…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6559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551" y="310551"/>
            <a:ext cx="114903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FFFF00"/>
                </a:solidFill>
              </a:rPr>
              <a:t>And in the evenings….</a:t>
            </a:r>
          </a:p>
          <a:p>
            <a:pPr algn="ctr"/>
            <a:endParaRPr lang="en-GB" sz="4800">
              <a:solidFill>
                <a:srgbClr val="FFFF00"/>
              </a:solidFill>
            </a:endParaRPr>
          </a:p>
          <a:p>
            <a:pPr algn="ctr"/>
            <a:endParaRPr lang="en-GB" sz="480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Passport to the World – Mr </a:t>
            </a:r>
            <a:r>
              <a:rPr lang="en-GB" sz="3600" err="1">
                <a:solidFill>
                  <a:srgbClr val="FFFF00"/>
                </a:solidFill>
              </a:rPr>
              <a:t>Collinge’s</a:t>
            </a:r>
            <a:r>
              <a:rPr lang="en-GB" sz="3600">
                <a:solidFill>
                  <a:srgbClr val="FFFF00"/>
                </a:solidFill>
              </a:rPr>
              <a:t> favourite!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Nighttime archery tag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FFFF00"/>
                </a:solidFill>
              </a:rPr>
              <a:t>A VERY good night’s sleep ready for more action the next day!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0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2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5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pool&#10;&#10;Description automatically generated">
            <a:extLst>
              <a:ext uri="{FF2B5EF4-FFF2-40B4-BE49-F238E27FC236}">
                <a16:creationId xmlns:a16="http://schemas.microsoft.com/office/drawing/2014/main" id="{FEEABE4A-72E6-7C90-0256-D5F0DA051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2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0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292300-17c7-40a4-bfde-f1081aba367f">
      <Terms xmlns="http://schemas.microsoft.com/office/infopath/2007/PartnerControls"/>
    </lcf76f155ced4ddcb4097134ff3c332f>
    <TaxCatchAll xmlns="590ada86-4eb9-49ca-8a95-108cc3ed69b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49081C8079E24DAB32667F77222209" ma:contentTypeVersion="15" ma:contentTypeDescription="Create a new document." ma:contentTypeScope="" ma:versionID="fb1b8c09a2b098e3193fd63d2e2a247e">
  <xsd:schema xmlns:xsd="http://www.w3.org/2001/XMLSchema" xmlns:xs="http://www.w3.org/2001/XMLSchema" xmlns:p="http://schemas.microsoft.com/office/2006/metadata/properties" xmlns:ns2="05292300-17c7-40a4-bfde-f1081aba367f" xmlns:ns3="590ada86-4eb9-49ca-8a95-108cc3ed69bf" targetNamespace="http://schemas.microsoft.com/office/2006/metadata/properties" ma:root="true" ma:fieldsID="2e888ded0dc5dd6bc4767be11e58289b" ns2:_="" ns3:_="">
    <xsd:import namespace="05292300-17c7-40a4-bfde-f1081aba367f"/>
    <xsd:import namespace="590ada86-4eb9-49ca-8a95-108cc3ed69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92300-17c7-40a4-bfde-f1081aba3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3c91b65-e4df-4ac8-9afb-0d9e104a4c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da86-4eb9-49ca-8a95-108cc3ed69b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8ff6c7a-7e0b-4ec7-a6a0-be92cc3642b0}" ma:internalName="TaxCatchAll" ma:showField="CatchAllData" ma:web="590ada86-4eb9-49ca-8a95-108cc3ed69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E9255-DD80-42BF-8221-BAED355DE438}">
  <ds:schemaRefs>
    <ds:schemaRef ds:uri="05292300-17c7-40a4-bfde-f1081aba367f"/>
    <ds:schemaRef ds:uri="590ada86-4eb9-49ca-8a95-108cc3ed69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4DAD2F-3164-457F-8513-CA518CAA8B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4F155E-3652-4428-AB06-4FB5E451D42F}">
  <ds:schemaRefs>
    <ds:schemaRef ds:uri="05292300-17c7-40a4-bfde-f1081aba367f"/>
    <ds:schemaRef ds:uri="590ada86-4eb9-49ca-8a95-108cc3ed69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Cottle</dc:creator>
  <cp:revision>1</cp:revision>
  <dcterms:created xsi:type="dcterms:W3CDTF">2022-05-06T11:05:10Z</dcterms:created>
  <dcterms:modified xsi:type="dcterms:W3CDTF">2024-05-02T14:52:05Z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0x0101004549081C8079E24DAB32667F77222209</vt:lpwstr>
  </property>
  <property fmtid="{D5CDD505-2E9C-101B-9397-08002B2CF9AE}" pid="3" name="MediaServiceImageTags">
    <vt:lpwstr/>
  </property>
</Properties>
</file>