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16"/>
  </p:notesMasterIdLst>
  <p:handoutMasterIdLst>
    <p:handoutMasterId r:id="rId17"/>
  </p:handoutMasterIdLst>
  <p:sldIdLst>
    <p:sldId id="257" r:id="rId5"/>
    <p:sldId id="258" r:id="rId6"/>
    <p:sldId id="259" r:id="rId7"/>
    <p:sldId id="260" r:id="rId8"/>
    <p:sldId id="261" r:id="rId9"/>
    <p:sldId id="262" r:id="rId10"/>
    <p:sldId id="263" r:id="rId11"/>
    <p:sldId id="264" r:id="rId12"/>
    <p:sldId id="265" r:id="rId13"/>
    <p:sldId id="266" r:id="rId14"/>
    <p:sldId id="267" r:id="rId15"/>
  </p:sldIdLst>
  <p:sldSz cx="12192000" cy="6858000"/>
  <p:notesSz cx="6858000" cy="9144000"/>
  <p:defaultTextStyle>
    <a:defPPr rtl="0">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296" userDrawn="1">
          <p15:clr>
            <a:srgbClr val="A4A3A4"/>
          </p15:clr>
        </p15:guide>
        <p15:guide id="4" orient="horz" pos="412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9911" autoAdjust="0"/>
  </p:normalViewPr>
  <p:slideViewPr>
    <p:cSldViewPr snapToGrid="0">
      <p:cViewPr varScale="1">
        <p:scale>
          <a:sx n="57" d="100"/>
          <a:sy n="57" d="100"/>
        </p:scale>
        <p:origin x="1016" y="36"/>
      </p:cViewPr>
      <p:guideLst>
        <p:guide orient="horz" pos="2160"/>
        <p:guide pos="3840"/>
        <p:guide pos="7296"/>
        <p:guide orient="horz" pos="4128"/>
      </p:guideLst>
    </p:cSldViewPr>
  </p:slideViewPr>
  <p:notesTextViewPr>
    <p:cViewPr>
      <p:scale>
        <a:sx n="3" d="2"/>
        <a:sy n="3" d="2"/>
      </p:scale>
      <p:origin x="0" y="0"/>
    </p:cViewPr>
  </p:notesTextViewPr>
  <p:notesViewPr>
    <p:cSldViewPr snapToGrid="0" showGuides="1">
      <p:cViewPr varScale="1">
        <p:scale>
          <a:sx n="90" d="100"/>
          <a:sy n="90" d="100"/>
        </p:scale>
        <p:origin x="285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ky Sanderson" userId="ffc2a37f-26fa-4f00-bb60-57a4a5738f65" providerId="ADAL" clId="{5060011F-FA25-498F-883B-CA034D77650B}"/>
    <pc:docChg chg="custSel modSld">
      <pc:chgData name="Vicky Sanderson" userId="ffc2a37f-26fa-4f00-bb60-57a4a5738f65" providerId="ADAL" clId="{5060011F-FA25-498F-883B-CA034D77650B}" dt="2024-05-03T17:41:10.559" v="39" actId="20577"/>
      <pc:docMkLst>
        <pc:docMk/>
      </pc:docMkLst>
      <pc:sldChg chg="modSp mod">
        <pc:chgData name="Vicky Sanderson" userId="ffc2a37f-26fa-4f00-bb60-57a4a5738f65" providerId="ADAL" clId="{5060011F-FA25-498F-883B-CA034D77650B}" dt="2024-05-03T17:41:10.559" v="39" actId="20577"/>
        <pc:sldMkLst>
          <pc:docMk/>
          <pc:sldMk cId="706305541" sldId="257"/>
        </pc:sldMkLst>
        <pc:spChg chg="mod">
          <ac:chgData name="Vicky Sanderson" userId="ffc2a37f-26fa-4f00-bb60-57a4a5738f65" providerId="ADAL" clId="{5060011F-FA25-498F-883B-CA034D77650B}" dt="2024-05-03T17:41:10.559" v="39" actId="20577"/>
          <ac:spMkLst>
            <pc:docMk/>
            <pc:sldMk cId="706305541" sldId="257"/>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BE3387C1-8EFB-44F7-8485-D662F1CF7333}" type="datetime1">
              <a:rPr lang="en-GB" smtClean="0"/>
              <a:t>03/05/2024</a:t>
            </a:fld>
            <a:endParaRPr lang="en-GB"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64E50CC-F33A-4EF4-9F12-93EC4A21A0CF}" type="slidenum">
              <a:rPr lang="en-GB" smtClean="0"/>
              <a:t>‹#›</a:t>
            </a:fld>
            <a:endParaRPr lang="en-GB" dirty="0"/>
          </a:p>
        </p:txBody>
      </p:sp>
    </p:spTree>
    <p:extLst>
      <p:ext uri="{BB962C8B-B14F-4D97-AF65-F5344CB8AC3E}">
        <p14:creationId xmlns:p14="http://schemas.microsoft.com/office/powerpoint/2010/main" val="13232950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88D6434E-09F1-48C0-A525-B5A7008B7802}" type="datetime1">
              <a:rPr lang="en-GB" noProof="0" smtClean="0"/>
              <a:t>03/05/2024</a:t>
            </a:fld>
            <a:endParaRPr lang="en-GB"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GB"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GB" noProof="0" dirty="0"/>
              <a:t>Click to edit Master text styles</a:t>
            </a:r>
          </a:p>
          <a:p>
            <a:pPr lvl="1" rtl="0"/>
            <a:r>
              <a:rPr lang="en-GB" noProof="0" dirty="0"/>
              <a:t>Second level</a:t>
            </a:r>
          </a:p>
          <a:p>
            <a:pPr lvl="2" rtl="0"/>
            <a:r>
              <a:rPr lang="en-GB" noProof="0" dirty="0"/>
              <a:t>Third level</a:t>
            </a:r>
          </a:p>
          <a:p>
            <a:pPr lvl="3" rtl="0"/>
            <a:r>
              <a:rPr lang="en-GB" noProof="0" dirty="0"/>
              <a:t>Fourth level</a:t>
            </a:r>
          </a:p>
          <a:p>
            <a:pPr lvl="4" rtl="0"/>
            <a:r>
              <a:rPr lang="en-GB" noProof="0"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2674CE4-FBD8-4481-AEFB-CA53E599A745}" type="slidenum">
              <a:rPr lang="en-GB" noProof="0" smtClean="0"/>
              <a:t>‹#›</a:t>
            </a:fld>
            <a:endParaRPr lang="en-GB" noProof="0" dirty="0"/>
          </a:p>
        </p:txBody>
      </p:sp>
    </p:spTree>
    <p:extLst>
      <p:ext uri="{BB962C8B-B14F-4D97-AF65-F5344CB8AC3E}">
        <p14:creationId xmlns:p14="http://schemas.microsoft.com/office/powerpoint/2010/main" val="127326818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GB" dirty="0"/>
          </a:p>
        </p:txBody>
      </p:sp>
      <p:sp>
        <p:nvSpPr>
          <p:cNvPr id="4" name="Slide Number Placeholder 3"/>
          <p:cNvSpPr>
            <a:spLocks noGrp="1"/>
          </p:cNvSpPr>
          <p:nvPr>
            <p:ph type="sldNum" sz="quarter" idx="10"/>
          </p:nvPr>
        </p:nvSpPr>
        <p:spPr/>
        <p:txBody>
          <a:bodyPr rtlCol="0"/>
          <a:lstStyle/>
          <a:p>
            <a:pPr rtl="0"/>
            <a:fld id="{32674CE4-FBD8-4481-AEFB-CA53E599A745}" type="slidenum">
              <a:rPr lang="en-GB" smtClean="0"/>
              <a:t>1</a:t>
            </a:fld>
            <a:endParaRPr lang="en-GB" dirty="0"/>
          </a:p>
        </p:txBody>
      </p:sp>
    </p:spTree>
    <p:extLst>
      <p:ext uri="{BB962C8B-B14F-4D97-AF65-F5344CB8AC3E}">
        <p14:creationId xmlns:p14="http://schemas.microsoft.com/office/powerpoint/2010/main" val="2147974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rtl="0"/>
            <a:fld id="{32674CE4-FBD8-4481-AEFB-CA53E599A745}" type="slidenum">
              <a:rPr lang="en-GB" smtClean="0"/>
              <a:t>10</a:t>
            </a:fld>
            <a:endParaRPr lang="en-GB" dirty="0"/>
          </a:p>
        </p:txBody>
      </p:sp>
    </p:spTree>
    <p:extLst>
      <p:ext uri="{BB962C8B-B14F-4D97-AF65-F5344CB8AC3E}">
        <p14:creationId xmlns:p14="http://schemas.microsoft.com/office/powerpoint/2010/main" val="2156660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rtl="0"/>
            <a:fld id="{32674CE4-FBD8-4481-AEFB-CA53E599A745}" type="slidenum">
              <a:rPr lang="en-GB" smtClean="0"/>
              <a:t>11</a:t>
            </a:fld>
            <a:endParaRPr lang="en-GB" dirty="0"/>
          </a:p>
        </p:txBody>
      </p:sp>
    </p:spTree>
    <p:extLst>
      <p:ext uri="{BB962C8B-B14F-4D97-AF65-F5344CB8AC3E}">
        <p14:creationId xmlns:p14="http://schemas.microsoft.com/office/powerpoint/2010/main" val="325638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marL="171450" indent="-171450" rtl="0">
              <a:buFont typeface="Arial" panose="020B0604020202020204" pitchFamily="34" charset="0"/>
              <a:buChar char="•"/>
            </a:pPr>
            <a:r>
              <a:rPr lang="en-GB" dirty="0"/>
              <a:t>How presentation will benefit audience: Adult learners are more interested in a subject if they know how or why it is important to them.</a:t>
            </a:r>
          </a:p>
          <a:p>
            <a:pPr marL="171450" indent="-171450" rtl="0">
              <a:buFont typeface="Arial" panose="020B0604020202020204" pitchFamily="34" charset="0"/>
              <a:buChar char="•"/>
            </a:pPr>
            <a:r>
              <a:rPr lang="en-GB"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rtlCol="0"/>
          <a:lstStyle/>
          <a:p>
            <a:pPr rtl="0"/>
            <a:fld id="{CF2FD335-6D8E-486A-8F5F-DFC7325903FF}" type="slidenum">
              <a:rPr lang="en-GB" smtClean="0"/>
              <a:t>2</a:t>
            </a:fld>
            <a:endParaRPr lang="en-GB" dirty="0"/>
          </a:p>
        </p:txBody>
      </p:sp>
    </p:spTree>
    <p:extLst>
      <p:ext uri="{BB962C8B-B14F-4D97-AF65-F5344CB8AC3E}">
        <p14:creationId xmlns:p14="http://schemas.microsoft.com/office/powerpoint/2010/main" val="118867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r>
              <a:rPr lang="en-GB" dirty="0"/>
              <a:t>Lesson descriptions should be brief.</a:t>
            </a:r>
          </a:p>
          <a:p>
            <a:pPr rtl="0"/>
            <a:endParaRPr lang="en-GB" dirty="0"/>
          </a:p>
        </p:txBody>
      </p:sp>
      <p:sp>
        <p:nvSpPr>
          <p:cNvPr id="4" name="Slide Number Placeholder 3"/>
          <p:cNvSpPr>
            <a:spLocks noGrp="1"/>
          </p:cNvSpPr>
          <p:nvPr>
            <p:ph type="sldNum" sz="quarter" idx="10"/>
          </p:nvPr>
        </p:nvSpPr>
        <p:spPr/>
        <p:txBody>
          <a:bodyPr rtlCol="0"/>
          <a:lstStyle/>
          <a:p>
            <a:pPr rtl="0"/>
            <a:fld id="{CF2FD335-6D8E-486A-8F5F-DFC7325903FF}" type="slidenum">
              <a:rPr lang="en-GB" smtClean="0"/>
              <a:t>3</a:t>
            </a:fld>
            <a:endParaRPr lang="en-GB" dirty="0"/>
          </a:p>
        </p:txBody>
      </p:sp>
    </p:spTree>
    <p:extLst>
      <p:ext uri="{BB962C8B-B14F-4D97-AF65-F5344CB8AC3E}">
        <p14:creationId xmlns:p14="http://schemas.microsoft.com/office/powerpoint/2010/main" val="955871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r>
              <a:rPr lang="en-GB" b="1" dirty="0"/>
              <a:t>Example objectives</a:t>
            </a:r>
          </a:p>
          <a:p>
            <a:pPr marL="0" indent="0" rtl="0">
              <a:buFont typeface="Arial" panose="020B0604020202020204" pitchFamily="34" charset="0"/>
              <a:buNone/>
            </a:pPr>
            <a:r>
              <a:rPr lang="en-GB" dirty="0"/>
              <a:t>At the end of this lesson, you will be able to:</a:t>
            </a:r>
          </a:p>
          <a:p>
            <a:pPr marL="171450" indent="-171450" rtl="0">
              <a:buFont typeface="Arial" panose="020B0604020202020204" pitchFamily="34" charset="0"/>
              <a:buChar char="•"/>
            </a:pPr>
            <a:r>
              <a:rPr lang="en-GB" dirty="0"/>
              <a:t>Save files to the team Web server.</a:t>
            </a:r>
          </a:p>
          <a:p>
            <a:pPr marL="171450" indent="-171450" rtl="0">
              <a:buFont typeface="Arial" panose="020B0604020202020204" pitchFamily="34" charset="0"/>
              <a:buChar char="•"/>
            </a:pPr>
            <a:r>
              <a:rPr lang="en-GB" dirty="0"/>
              <a:t>Move files to different locations on the team Web server.</a:t>
            </a:r>
          </a:p>
          <a:p>
            <a:pPr marL="171450" indent="-171450" rtl="0">
              <a:buFont typeface="Arial" panose="020B0604020202020204" pitchFamily="34" charset="0"/>
              <a:buChar char="•"/>
            </a:pPr>
            <a:r>
              <a:rPr lang="en-GB" dirty="0"/>
              <a:t>Share files on the team Web server.</a:t>
            </a:r>
          </a:p>
          <a:p>
            <a:pPr rtl="0"/>
            <a:endParaRPr lang="en-GB" dirty="0"/>
          </a:p>
          <a:p>
            <a:pPr rtl="0"/>
            <a:endParaRPr lang="en-GB" dirty="0"/>
          </a:p>
        </p:txBody>
      </p:sp>
      <p:sp>
        <p:nvSpPr>
          <p:cNvPr id="4" name="Slide Number Placeholder 3"/>
          <p:cNvSpPr>
            <a:spLocks noGrp="1"/>
          </p:cNvSpPr>
          <p:nvPr>
            <p:ph type="sldNum" sz="quarter" idx="10"/>
          </p:nvPr>
        </p:nvSpPr>
        <p:spPr/>
        <p:txBody>
          <a:bodyPr rtlCol="0"/>
          <a:lstStyle/>
          <a:p>
            <a:pPr rtl="0"/>
            <a:fld id="{CF2FD335-6D8E-486A-8F5F-DFC7325903FF}" type="slidenum">
              <a:rPr lang="en-GB" smtClean="0"/>
              <a:t>4</a:t>
            </a:fld>
            <a:endParaRPr lang="en-GB" dirty="0"/>
          </a:p>
        </p:txBody>
      </p:sp>
    </p:spTree>
    <p:extLst>
      <p:ext uri="{BB962C8B-B14F-4D97-AF65-F5344CB8AC3E}">
        <p14:creationId xmlns:p14="http://schemas.microsoft.com/office/powerpoint/2010/main" val="3069441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rtl="0"/>
            <a:fld id="{32674CE4-FBD8-4481-AEFB-CA53E599A745}" type="slidenum">
              <a:rPr lang="en-GB" smtClean="0"/>
              <a:t>5</a:t>
            </a:fld>
            <a:endParaRPr lang="en-GB" dirty="0"/>
          </a:p>
        </p:txBody>
      </p:sp>
    </p:spTree>
    <p:extLst>
      <p:ext uri="{BB962C8B-B14F-4D97-AF65-F5344CB8AC3E}">
        <p14:creationId xmlns:p14="http://schemas.microsoft.com/office/powerpoint/2010/main" val="1201050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rtl="0"/>
            <a:fld id="{32674CE4-FBD8-4481-AEFB-CA53E599A745}" type="slidenum">
              <a:rPr lang="en-GB" smtClean="0"/>
              <a:t>6</a:t>
            </a:fld>
            <a:endParaRPr lang="en-GB" dirty="0"/>
          </a:p>
        </p:txBody>
      </p:sp>
    </p:spTree>
    <p:extLst>
      <p:ext uri="{BB962C8B-B14F-4D97-AF65-F5344CB8AC3E}">
        <p14:creationId xmlns:p14="http://schemas.microsoft.com/office/powerpoint/2010/main" val="793557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GB" dirty="0"/>
          </a:p>
        </p:txBody>
      </p:sp>
      <p:sp>
        <p:nvSpPr>
          <p:cNvPr id="4" name="Slide Number Placeholder 3"/>
          <p:cNvSpPr>
            <a:spLocks noGrp="1"/>
          </p:cNvSpPr>
          <p:nvPr>
            <p:ph type="sldNum" sz="quarter" idx="10"/>
          </p:nvPr>
        </p:nvSpPr>
        <p:spPr/>
        <p:txBody>
          <a:bodyPr rtlCol="0"/>
          <a:lstStyle/>
          <a:p>
            <a:pPr rtl="0"/>
            <a:fld id="{5800B302-F4DC-4547-9C74-CF794137D166}" type="slidenum">
              <a:rPr lang="en-GB" smtClean="0"/>
              <a:t>7</a:t>
            </a:fld>
            <a:endParaRPr lang="en-GB" dirty="0"/>
          </a:p>
        </p:txBody>
      </p:sp>
    </p:spTree>
    <p:extLst>
      <p:ext uri="{BB962C8B-B14F-4D97-AF65-F5344CB8AC3E}">
        <p14:creationId xmlns:p14="http://schemas.microsoft.com/office/powerpoint/2010/main" val="9086555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rtl="0"/>
            <a:fld id="{32674CE4-FBD8-4481-AEFB-CA53E599A745}" type="slidenum">
              <a:rPr lang="en-GB" smtClean="0"/>
              <a:t>8</a:t>
            </a:fld>
            <a:endParaRPr lang="en-GB" dirty="0"/>
          </a:p>
        </p:txBody>
      </p:sp>
    </p:spTree>
    <p:extLst>
      <p:ext uri="{BB962C8B-B14F-4D97-AF65-F5344CB8AC3E}">
        <p14:creationId xmlns:p14="http://schemas.microsoft.com/office/powerpoint/2010/main" val="20009539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rtl="0"/>
            <a:fld id="{32674CE4-FBD8-4481-AEFB-CA53E599A745}" type="slidenum">
              <a:rPr lang="en-GB" smtClean="0"/>
              <a:t>9</a:t>
            </a:fld>
            <a:endParaRPr lang="en-GB" dirty="0"/>
          </a:p>
        </p:txBody>
      </p:sp>
    </p:spTree>
    <p:extLst>
      <p:ext uri="{BB962C8B-B14F-4D97-AF65-F5344CB8AC3E}">
        <p14:creationId xmlns:p14="http://schemas.microsoft.com/office/powerpoint/2010/main" val="4033686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8" name="Title 7"/>
          <p:cNvSpPr>
            <a:spLocks noGrp="1"/>
          </p:cNvSpPr>
          <p:nvPr>
            <p:ph type="ctrTitle"/>
          </p:nvPr>
        </p:nvSpPr>
        <p:spPr>
          <a:xfrm>
            <a:off x="609600" y="2389009"/>
            <a:ext cx="11277600" cy="1470025"/>
          </a:xfrm>
        </p:spPr>
        <p:txBody>
          <a:bodyPr rtlCol="0" anchor="b"/>
          <a:lstStyle>
            <a:lvl1pPr>
              <a:defRPr sz="4400">
                <a:solidFill>
                  <a:schemeClr val="bg1"/>
                </a:solidFill>
              </a:defRPr>
            </a:lvl1pPr>
          </a:lstStyle>
          <a:p>
            <a:pPr rtl="0"/>
            <a:r>
              <a:rPr lang="en-US" noProof="0"/>
              <a:t>Click to edit Master title style</a:t>
            </a:r>
            <a:endParaRPr lang="en-GB" noProof="0" dirty="0"/>
          </a:p>
        </p:txBody>
      </p:sp>
      <p:sp>
        <p:nvSpPr>
          <p:cNvPr id="9" name="Subtitle 8"/>
          <p:cNvSpPr>
            <a:spLocks noGrp="1"/>
          </p:cNvSpPr>
          <p:nvPr>
            <p:ph type="subTitle" idx="1"/>
          </p:nvPr>
        </p:nvSpPr>
        <p:spPr>
          <a:xfrm>
            <a:off x="609600" y="3899938"/>
            <a:ext cx="6604000" cy="1752600"/>
          </a:xfrm>
        </p:spPr>
        <p:txBody>
          <a:bodyPr rtlCol="0"/>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en-US" noProof="0"/>
              <a:t>Click to edit Master subtitle style</a:t>
            </a:r>
            <a:endParaRPr lang="en-GB" noProof="0" dirty="0"/>
          </a:p>
        </p:txBody>
      </p:sp>
      <p:sp>
        <p:nvSpPr>
          <p:cNvPr id="17" name="Footer Placeholder 16"/>
          <p:cNvSpPr>
            <a:spLocks noGrp="1"/>
          </p:cNvSpPr>
          <p:nvPr>
            <p:ph type="ftr" sz="quarter" idx="11"/>
          </p:nvPr>
        </p:nvSpPr>
        <p:spPr>
          <a:xfrm>
            <a:off x="7265116" y="4205288"/>
            <a:ext cx="1727200" cy="457200"/>
          </a:xfrm>
        </p:spPr>
        <p:txBody>
          <a:bodyPr rtlCol="0"/>
          <a:lstStyle>
            <a:lvl1pPr>
              <a:defRPr>
                <a:solidFill>
                  <a:schemeClr val="accent2">
                    <a:lumMod val="75000"/>
                  </a:schemeClr>
                </a:solidFill>
              </a:defRPr>
            </a:lvl1pPr>
          </a:lstStyle>
          <a:p>
            <a:pPr rtl="0"/>
            <a:r>
              <a:rPr lang="en-GB" noProof="0" dirty="0"/>
              <a:t>Add a footer</a:t>
            </a:r>
          </a:p>
        </p:txBody>
      </p:sp>
      <p:sp>
        <p:nvSpPr>
          <p:cNvPr id="28" name="Date Placeholder 27"/>
          <p:cNvSpPr>
            <a:spLocks noGrp="1"/>
          </p:cNvSpPr>
          <p:nvPr>
            <p:ph type="dt" sz="half" idx="10"/>
          </p:nvPr>
        </p:nvSpPr>
        <p:spPr>
          <a:xfrm>
            <a:off x="9043832" y="4206240"/>
            <a:ext cx="1280160" cy="457200"/>
          </a:xfrm>
        </p:spPr>
        <p:txBody>
          <a:bodyPr rtlCol="0"/>
          <a:lstStyle>
            <a:lvl1pPr>
              <a:defRPr>
                <a:solidFill>
                  <a:schemeClr val="accent2">
                    <a:lumMod val="75000"/>
                  </a:schemeClr>
                </a:solidFill>
              </a:defRPr>
            </a:lvl1pPr>
          </a:lstStyle>
          <a:p>
            <a:pPr rtl="0"/>
            <a:fld id="{B4AAD351-6347-4318-B935-1E0F1B6A61D6}" type="datetime1">
              <a:rPr lang="en-GB" noProof="0" smtClean="0"/>
              <a:t>03/05/2024</a:t>
            </a:fld>
            <a:endParaRPr lang="en-GB" noProof="0" dirty="0"/>
          </a:p>
        </p:txBody>
      </p:sp>
      <p:sp>
        <p:nvSpPr>
          <p:cNvPr id="29" name="Slide Number Placeholder 28"/>
          <p:cNvSpPr>
            <a:spLocks noGrp="1"/>
          </p:cNvSpPr>
          <p:nvPr>
            <p:ph type="sldNum" sz="quarter" idx="12"/>
          </p:nvPr>
        </p:nvSpPr>
        <p:spPr>
          <a:xfrm>
            <a:off x="11093451" y="1136"/>
            <a:ext cx="996949" cy="365760"/>
          </a:xfrm>
        </p:spPr>
        <p:txBody>
          <a:bodyPr rtlCol="0"/>
          <a:lstStyle>
            <a:lvl1pPr algn="r">
              <a:defRPr sz="1800">
                <a:solidFill>
                  <a:schemeClr val="bg1"/>
                </a:solidFill>
              </a:defRPr>
            </a:lvl1pPr>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3601152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noProof="0"/>
              <a:t>Click to edit Master title style</a:t>
            </a:r>
            <a:endParaRPr lang="en-GB" noProof="0" dirty="0"/>
          </a:p>
        </p:txBody>
      </p:sp>
      <p:sp>
        <p:nvSpPr>
          <p:cNvPr id="3" name="Vertical Text Placeholder 2"/>
          <p:cNvSpPr>
            <a:spLocks noGrp="1"/>
          </p:cNvSpPr>
          <p:nvPr>
            <p:ph type="body" orient="vert" idx="1"/>
          </p:nvPr>
        </p:nvSpPr>
        <p:spPr/>
        <p:txBody>
          <a:bodyPr vert="eaVert" rtlCol="0"/>
          <a:lstStyle>
            <a:lvl1pPr>
              <a:defRPr/>
            </a:lvl1pPr>
            <a:lvl5pPr>
              <a:defRPr/>
            </a:lvl5pPr>
          </a:lstStyle>
          <a:p>
            <a:pPr lvl="0" rtl="0" eaLnBrk="1" latinLnBrk="0" hangingPunct="1"/>
            <a:r>
              <a:rPr lang="en-US" noProof="0"/>
              <a:t>Click to edit Master text styles</a:t>
            </a:r>
          </a:p>
          <a:p>
            <a:pPr lvl="1" rtl="0" eaLnBrk="1" latinLnBrk="0" hangingPunct="1"/>
            <a:r>
              <a:rPr lang="en-US" noProof="0"/>
              <a:t>Second level</a:t>
            </a:r>
          </a:p>
          <a:p>
            <a:pPr lvl="2" rtl="0" eaLnBrk="1" latinLnBrk="0" hangingPunct="1"/>
            <a:r>
              <a:rPr lang="en-US" noProof="0"/>
              <a:t>Third level</a:t>
            </a:r>
          </a:p>
          <a:p>
            <a:pPr lvl="3" rtl="0" eaLnBrk="1" latinLnBrk="0" hangingPunct="1"/>
            <a:r>
              <a:rPr lang="en-US" noProof="0"/>
              <a:t>Fourth level</a:t>
            </a:r>
          </a:p>
          <a:p>
            <a:pPr lvl="4" rtl="0" eaLnBrk="1" latinLnBrk="0" hangingPunct="1"/>
            <a:r>
              <a:rPr lang="en-US" noProof="0"/>
              <a:t>Fifth level</a:t>
            </a:r>
            <a:endParaRPr kumimoji="0" lang="en-GB" noProof="0" dirty="0"/>
          </a:p>
        </p:txBody>
      </p:sp>
      <p:sp>
        <p:nvSpPr>
          <p:cNvPr id="5" name="Footer Placeholder 4"/>
          <p:cNvSpPr>
            <a:spLocks noGrp="1"/>
          </p:cNvSpPr>
          <p:nvPr>
            <p:ph type="ftr" sz="quarter" idx="11"/>
          </p:nvPr>
        </p:nvSpPr>
        <p:spPr/>
        <p:txBody>
          <a:bodyPr rtlCol="0"/>
          <a:lstStyle/>
          <a:p>
            <a:pPr rtl="0"/>
            <a:r>
              <a:rPr lang="en-GB" noProof="0" dirty="0"/>
              <a:t>Add a footer</a:t>
            </a:r>
          </a:p>
        </p:txBody>
      </p:sp>
      <p:sp>
        <p:nvSpPr>
          <p:cNvPr id="4" name="Date Placeholder 3"/>
          <p:cNvSpPr>
            <a:spLocks noGrp="1"/>
          </p:cNvSpPr>
          <p:nvPr>
            <p:ph type="dt" sz="half" idx="10"/>
          </p:nvPr>
        </p:nvSpPr>
        <p:spPr/>
        <p:txBody>
          <a:bodyPr rtlCol="0"/>
          <a:lstStyle/>
          <a:p>
            <a:pPr rtl="0"/>
            <a:fld id="{D2EB87B0-5071-4BC9-A19F-C3269318028C}" type="datetime1">
              <a:rPr lang="en-GB" noProof="0" smtClean="0"/>
              <a:t>03/05/2024</a:t>
            </a:fld>
            <a:endParaRPr lang="en-GB" noProof="0" dirty="0"/>
          </a:p>
        </p:txBody>
      </p:sp>
      <p:sp>
        <p:nvSpPr>
          <p:cNvPr id="6" name="Slide Number Placeholder 5"/>
          <p:cNvSpPr>
            <a:spLocks noGrp="1"/>
          </p:cNvSpPr>
          <p:nvPr>
            <p:ph type="sldNum" sz="quarter" idx="12"/>
          </p:nvPr>
        </p:nvSpPr>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3467844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9042400" y="1143000"/>
            <a:ext cx="2540000" cy="5448300"/>
          </a:xfrm>
        </p:spPr>
        <p:txBody>
          <a:bodyPr vert="eaVert" rtlCol="0"/>
          <a:lstStyle>
            <a:lvl1pPr>
              <a:defRPr/>
            </a:lvl1pPr>
          </a:lstStyle>
          <a:p>
            <a:pPr rtl="0"/>
            <a:r>
              <a:rPr lang="en-GB" noProof="0" dirty="0"/>
              <a:t>Edit Master title style</a:t>
            </a:r>
          </a:p>
        </p:txBody>
      </p:sp>
      <p:sp>
        <p:nvSpPr>
          <p:cNvPr id="3" name="Vertical Text Placeholder 2"/>
          <p:cNvSpPr>
            <a:spLocks noGrp="1"/>
          </p:cNvSpPr>
          <p:nvPr>
            <p:ph type="body" orient="vert" idx="1" hasCustomPrompt="1"/>
          </p:nvPr>
        </p:nvSpPr>
        <p:spPr>
          <a:xfrm>
            <a:off x="609600" y="1143000"/>
            <a:ext cx="8331200" cy="5448300"/>
          </a:xfrm>
        </p:spPr>
        <p:txBody>
          <a:bodyPr vert="eaVert" rtlCol="0"/>
          <a:lstStyle>
            <a:lvl5pPr>
              <a:defRPr/>
            </a:lvl5pPr>
          </a:lstStyle>
          <a:p>
            <a:pPr lvl="0" rtl="0" eaLnBrk="1" latinLnBrk="0" hangingPunct="1"/>
            <a:r>
              <a:rPr lang="en-GB" noProof="0" dirty="0"/>
              <a:t>Click to edit Master text styles</a:t>
            </a:r>
          </a:p>
          <a:p>
            <a:pPr lvl="1" rtl="0" eaLnBrk="1" latinLnBrk="0" hangingPunct="1"/>
            <a:r>
              <a:rPr lang="en-GB" noProof="0" dirty="0"/>
              <a:t>Second level</a:t>
            </a:r>
          </a:p>
          <a:p>
            <a:pPr lvl="2" rtl="0" eaLnBrk="1" latinLnBrk="0" hangingPunct="1"/>
            <a:r>
              <a:rPr lang="en-GB" noProof="0" dirty="0"/>
              <a:t>Third level</a:t>
            </a:r>
          </a:p>
          <a:p>
            <a:pPr lvl="3" rtl="0" eaLnBrk="1" latinLnBrk="0" hangingPunct="1"/>
            <a:r>
              <a:rPr lang="en-GB" noProof="0" dirty="0"/>
              <a:t>Fourth level</a:t>
            </a:r>
          </a:p>
          <a:p>
            <a:pPr lvl="4" rtl="0" eaLnBrk="1" latinLnBrk="0" hangingPunct="1"/>
            <a:r>
              <a:rPr lang="en-GB" noProof="0" dirty="0"/>
              <a:t>Fifth level</a:t>
            </a:r>
            <a:endParaRPr kumimoji="0" lang="en-GB" noProof="0" dirty="0"/>
          </a:p>
        </p:txBody>
      </p:sp>
      <p:sp>
        <p:nvSpPr>
          <p:cNvPr id="5" name="Footer Placeholder 4"/>
          <p:cNvSpPr>
            <a:spLocks noGrp="1"/>
          </p:cNvSpPr>
          <p:nvPr>
            <p:ph type="ftr" sz="quarter" idx="11"/>
          </p:nvPr>
        </p:nvSpPr>
        <p:spPr/>
        <p:txBody>
          <a:bodyPr rtlCol="0"/>
          <a:lstStyle/>
          <a:p>
            <a:pPr rtl="0"/>
            <a:r>
              <a:rPr lang="en-GB" noProof="0" dirty="0"/>
              <a:t>Add a footer</a:t>
            </a:r>
          </a:p>
        </p:txBody>
      </p:sp>
      <p:sp>
        <p:nvSpPr>
          <p:cNvPr id="4" name="Date Placeholder 3"/>
          <p:cNvSpPr>
            <a:spLocks noGrp="1"/>
          </p:cNvSpPr>
          <p:nvPr>
            <p:ph type="dt" sz="half" idx="10"/>
          </p:nvPr>
        </p:nvSpPr>
        <p:spPr/>
        <p:txBody>
          <a:bodyPr rtlCol="0"/>
          <a:lstStyle/>
          <a:p>
            <a:pPr rtl="0"/>
            <a:fld id="{54B4CBB3-9133-42BF-BC20-6F6E1888C21F}" type="datetime1">
              <a:rPr lang="en-GB" noProof="0" smtClean="0"/>
              <a:t>03/05/2024</a:t>
            </a:fld>
            <a:endParaRPr lang="en-GB" noProof="0" dirty="0"/>
          </a:p>
        </p:txBody>
      </p:sp>
      <p:sp>
        <p:nvSpPr>
          <p:cNvPr id="6" name="Slide Number Placeholder 5"/>
          <p:cNvSpPr>
            <a:spLocks noGrp="1"/>
          </p:cNvSpPr>
          <p:nvPr>
            <p:ph type="sldNum" sz="quarter" idx="12"/>
          </p:nvPr>
        </p:nvSpPr>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2978088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noProof="0"/>
              <a:t>Click to edit Master title style</a:t>
            </a:r>
            <a:endParaRPr lang="en-GB" noProof="0" dirty="0"/>
          </a:p>
        </p:txBody>
      </p:sp>
      <p:sp>
        <p:nvSpPr>
          <p:cNvPr id="3" name="Content Placeholder 2"/>
          <p:cNvSpPr>
            <a:spLocks noGrp="1"/>
          </p:cNvSpPr>
          <p:nvPr>
            <p:ph idx="1"/>
          </p:nvPr>
        </p:nvSpPr>
        <p:spPr/>
        <p:txBody>
          <a:bodyPr rtlCol="0"/>
          <a:lstStyle>
            <a:lvl1pPr>
              <a:defRPr/>
            </a:lvl1pPr>
            <a:lvl5pPr>
              <a:defRPr/>
            </a:lvl5pPr>
            <a:lvl6pPr>
              <a:defRPr/>
            </a:lvl6pPr>
          </a:lstStyle>
          <a:p>
            <a:pPr lvl="0" rtl="0" eaLnBrk="1" latinLnBrk="0" hangingPunct="1"/>
            <a:r>
              <a:rPr lang="en-US" noProof="0"/>
              <a:t>Click to edit Master text styles</a:t>
            </a:r>
          </a:p>
          <a:p>
            <a:pPr lvl="1" rtl="0" eaLnBrk="1" latinLnBrk="0" hangingPunct="1"/>
            <a:r>
              <a:rPr lang="en-US" noProof="0"/>
              <a:t>Second level</a:t>
            </a:r>
          </a:p>
          <a:p>
            <a:pPr lvl="2" rtl="0" eaLnBrk="1" latinLnBrk="0" hangingPunct="1"/>
            <a:r>
              <a:rPr lang="en-US" noProof="0"/>
              <a:t>Third level</a:t>
            </a:r>
          </a:p>
          <a:p>
            <a:pPr lvl="3" rtl="0" eaLnBrk="1" latinLnBrk="0" hangingPunct="1"/>
            <a:r>
              <a:rPr lang="en-US" noProof="0"/>
              <a:t>Fourth level</a:t>
            </a:r>
          </a:p>
          <a:p>
            <a:pPr lvl="4" rtl="0" eaLnBrk="1" latinLnBrk="0" hangingPunct="1"/>
            <a:r>
              <a:rPr lang="en-US" noProof="0"/>
              <a:t>Fifth level</a:t>
            </a:r>
            <a:endParaRPr kumimoji="0" lang="en-GB" noProof="0" dirty="0"/>
          </a:p>
        </p:txBody>
      </p:sp>
      <p:sp>
        <p:nvSpPr>
          <p:cNvPr id="5" name="Footer Placeholder 4"/>
          <p:cNvSpPr>
            <a:spLocks noGrp="1"/>
          </p:cNvSpPr>
          <p:nvPr>
            <p:ph type="ftr" sz="quarter" idx="11"/>
          </p:nvPr>
        </p:nvSpPr>
        <p:spPr/>
        <p:txBody>
          <a:bodyPr rtlCol="0"/>
          <a:lstStyle/>
          <a:p>
            <a:pPr rtl="0"/>
            <a:r>
              <a:rPr lang="en-GB" noProof="0" dirty="0"/>
              <a:t>Add a footer</a:t>
            </a:r>
          </a:p>
        </p:txBody>
      </p:sp>
      <p:sp>
        <p:nvSpPr>
          <p:cNvPr id="4" name="Date Placeholder 3"/>
          <p:cNvSpPr>
            <a:spLocks noGrp="1"/>
          </p:cNvSpPr>
          <p:nvPr>
            <p:ph type="dt" sz="half" idx="10"/>
          </p:nvPr>
        </p:nvSpPr>
        <p:spPr/>
        <p:txBody>
          <a:bodyPr rtlCol="0"/>
          <a:lstStyle/>
          <a:p>
            <a:pPr rtl="0"/>
            <a:fld id="{71F23539-3F81-4F1E-A9B7-5CE0C1986E23}" type="datetime1">
              <a:rPr lang="en-GB" noProof="0" smtClean="0"/>
              <a:t>03/05/2024</a:t>
            </a:fld>
            <a:endParaRPr lang="en-GB" noProof="0" dirty="0"/>
          </a:p>
        </p:txBody>
      </p:sp>
      <p:sp>
        <p:nvSpPr>
          <p:cNvPr id="6" name="Slide Number Placeholder 5"/>
          <p:cNvSpPr>
            <a:spLocks noGrp="1"/>
          </p:cNvSpPr>
          <p:nvPr>
            <p:ph type="sldNum" sz="quarter" idx="12"/>
          </p:nvPr>
        </p:nvSpPr>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3594303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68322"/>
            <a:ext cx="10363200" cy="1362075"/>
          </a:xfrm>
        </p:spPr>
        <p:txBody>
          <a:bodyPr rtlCol="0" anchor="b">
            <a:noAutofit/>
          </a:bodyPr>
          <a:lstStyle>
            <a:lvl1pPr algn="l">
              <a:buNone/>
              <a:defRPr sz="4300" b="1" cap="none" baseline="0">
                <a:ln w="12700">
                  <a:solidFill>
                    <a:schemeClr val="accent2">
                      <a:shade val="90000"/>
                      <a:satMod val="150000"/>
                    </a:schemeClr>
                  </a:solidFill>
                </a:ln>
                <a:solidFill>
                  <a:schemeClr val="accent2"/>
                </a:solidFill>
                <a:effectLst/>
              </a:defRPr>
            </a:lvl1pPr>
          </a:lstStyle>
          <a:p>
            <a:pPr rtl="0"/>
            <a:r>
              <a:rPr lang="en-US" noProof="0"/>
              <a:t>Click to edit Master title style</a:t>
            </a:r>
            <a:endParaRPr kumimoji="0" lang="en-GB" noProof="0" dirty="0"/>
          </a:p>
        </p:txBody>
      </p:sp>
      <p:sp>
        <p:nvSpPr>
          <p:cNvPr id="3" name="Text Placeholder 2"/>
          <p:cNvSpPr>
            <a:spLocks noGrp="1"/>
          </p:cNvSpPr>
          <p:nvPr>
            <p:ph type="body" idx="1"/>
          </p:nvPr>
        </p:nvSpPr>
        <p:spPr>
          <a:xfrm>
            <a:off x="963084" y="3367088"/>
            <a:ext cx="10363200" cy="1509712"/>
          </a:xfrm>
        </p:spPr>
        <p:txBody>
          <a:bodyPr rtlCol="0"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en-US" noProof="0"/>
              <a:t>Click to edit Master text styles</a:t>
            </a:r>
          </a:p>
        </p:txBody>
      </p:sp>
      <p:sp>
        <p:nvSpPr>
          <p:cNvPr id="5" name="Footer Placeholder 4"/>
          <p:cNvSpPr>
            <a:spLocks noGrp="1"/>
          </p:cNvSpPr>
          <p:nvPr>
            <p:ph type="ftr" sz="quarter" idx="11"/>
          </p:nvPr>
        </p:nvSpPr>
        <p:spPr/>
        <p:txBody>
          <a:bodyPr rtlCol="0"/>
          <a:lstStyle/>
          <a:p>
            <a:pPr rtl="0"/>
            <a:r>
              <a:rPr lang="en-GB" noProof="0" dirty="0"/>
              <a:t>Add a footer</a:t>
            </a:r>
          </a:p>
        </p:txBody>
      </p:sp>
      <p:sp>
        <p:nvSpPr>
          <p:cNvPr id="4" name="Date Placeholder 3"/>
          <p:cNvSpPr>
            <a:spLocks noGrp="1"/>
          </p:cNvSpPr>
          <p:nvPr>
            <p:ph type="dt" sz="half" idx="10"/>
          </p:nvPr>
        </p:nvSpPr>
        <p:spPr/>
        <p:txBody>
          <a:bodyPr rtlCol="0"/>
          <a:lstStyle/>
          <a:p>
            <a:pPr rtl="0"/>
            <a:fld id="{56854DA5-E4EE-42EA-9BC9-3160B1480769}" type="datetime1">
              <a:rPr lang="en-GB" noProof="0" smtClean="0"/>
              <a:t>03/05/2024</a:t>
            </a:fld>
            <a:endParaRPr lang="en-GB" noProof="0" dirty="0"/>
          </a:p>
        </p:txBody>
      </p:sp>
      <p:sp>
        <p:nvSpPr>
          <p:cNvPr id="6" name="Slide Number Placeholder 5"/>
          <p:cNvSpPr>
            <a:spLocks noGrp="1"/>
          </p:cNvSpPr>
          <p:nvPr>
            <p:ph type="sldNum" sz="quarter" idx="12"/>
          </p:nvPr>
        </p:nvSpPr>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270512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noProof="0"/>
              <a:t>Click to edit Master title style</a:t>
            </a:r>
            <a:endParaRPr lang="en-GB" noProof="0" dirty="0"/>
          </a:p>
        </p:txBody>
      </p:sp>
      <p:sp>
        <p:nvSpPr>
          <p:cNvPr id="3" name="Content Placeholder 2"/>
          <p:cNvSpPr>
            <a:spLocks noGrp="1"/>
          </p:cNvSpPr>
          <p:nvPr>
            <p:ph sz="half" idx="1"/>
          </p:nvPr>
        </p:nvSpPr>
        <p:spPr>
          <a:xfrm>
            <a:off x="609600" y="2249425"/>
            <a:ext cx="5384800" cy="4341875"/>
          </a:xfrm>
        </p:spPr>
        <p:txBody>
          <a:bodyPr rtlCol="0"/>
          <a:lstStyle>
            <a:lvl1pPr>
              <a:defRPr sz="2000"/>
            </a:lvl1pPr>
            <a:lvl2pPr>
              <a:defRPr sz="1900"/>
            </a:lvl2pPr>
            <a:lvl3pPr>
              <a:defRPr sz="1800"/>
            </a:lvl3pPr>
            <a:lvl4pPr>
              <a:defRPr sz="1800"/>
            </a:lvl4pPr>
            <a:lvl5pPr>
              <a:defRPr sz="1800"/>
            </a:lvl5pPr>
          </a:lstStyle>
          <a:p>
            <a:pPr lvl="0" rtl="0" eaLnBrk="1" latinLnBrk="0" hangingPunct="1"/>
            <a:r>
              <a:rPr lang="en-US" noProof="0"/>
              <a:t>Click to edit Master text styles</a:t>
            </a:r>
          </a:p>
          <a:p>
            <a:pPr lvl="1" rtl="0" eaLnBrk="1" latinLnBrk="0" hangingPunct="1"/>
            <a:r>
              <a:rPr lang="en-US" noProof="0"/>
              <a:t>Second level</a:t>
            </a:r>
          </a:p>
          <a:p>
            <a:pPr lvl="2" rtl="0" eaLnBrk="1" latinLnBrk="0" hangingPunct="1"/>
            <a:r>
              <a:rPr lang="en-US" noProof="0"/>
              <a:t>Third level</a:t>
            </a:r>
          </a:p>
          <a:p>
            <a:pPr lvl="3" rtl="0" eaLnBrk="1" latinLnBrk="0" hangingPunct="1"/>
            <a:r>
              <a:rPr lang="en-US" noProof="0"/>
              <a:t>Fourth level</a:t>
            </a:r>
          </a:p>
          <a:p>
            <a:pPr lvl="4" rtl="0" eaLnBrk="1" latinLnBrk="0" hangingPunct="1"/>
            <a:r>
              <a:rPr lang="en-US" noProof="0"/>
              <a:t>Fifth level</a:t>
            </a:r>
            <a:endParaRPr kumimoji="0" lang="en-GB" noProof="0" dirty="0"/>
          </a:p>
        </p:txBody>
      </p:sp>
      <p:sp>
        <p:nvSpPr>
          <p:cNvPr id="4" name="Content Placeholder 3"/>
          <p:cNvSpPr>
            <a:spLocks noGrp="1"/>
          </p:cNvSpPr>
          <p:nvPr>
            <p:ph sz="half" idx="2"/>
          </p:nvPr>
        </p:nvSpPr>
        <p:spPr>
          <a:xfrm>
            <a:off x="6197600" y="2249425"/>
            <a:ext cx="5384800" cy="4341875"/>
          </a:xfrm>
        </p:spPr>
        <p:txBody>
          <a:bodyPr rtlCol="0"/>
          <a:lstStyle>
            <a:lvl1pPr>
              <a:defRPr sz="2000"/>
            </a:lvl1pPr>
            <a:lvl2pPr>
              <a:defRPr sz="1900"/>
            </a:lvl2pPr>
            <a:lvl3pPr>
              <a:defRPr sz="1800"/>
            </a:lvl3pPr>
            <a:lvl4pPr>
              <a:defRPr sz="1800"/>
            </a:lvl4pPr>
            <a:lvl5pPr>
              <a:defRPr sz="1800"/>
            </a:lvl5pPr>
          </a:lstStyle>
          <a:p>
            <a:pPr lvl="0" rtl="0" eaLnBrk="1" latinLnBrk="0" hangingPunct="1"/>
            <a:r>
              <a:rPr lang="en-US" noProof="0"/>
              <a:t>Click to edit Master text styles</a:t>
            </a:r>
          </a:p>
          <a:p>
            <a:pPr lvl="1" rtl="0" eaLnBrk="1" latinLnBrk="0" hangingPunct="1"/>
            <a:r>
              <a:rPr lang="en-US" noProof="0"/>
              <a:t>Second level</a:t>
            </a:r>
          </a:p>
          <a:p>
            <a:pPr lvl="2" rtl="0" eaLnBrk="1" latinLnBrk="0" hangingPunct="1"/>
            <a:r>
              <a:rPr lang="en-US" noProof="0"/>
              <a:t>Third level</a:t>
            </a:r>
          </a:p>
          <a:p>
            <a:pPr lvl="3" rtl="0" eaLnBrk="1" latinLnBrk="0" hangingPunct="1"/>
            <a:r>
              <a:rPr lang="en-US" noProof="0"/>
              <a:t>Fourth level</a:t>
            </a:r>
          </a:p>
          <a:p>
            <a:pPr lvl="4" rtl="0" eaLnBrk="1" latinLnBrk="0" hangingPunct="1"/>
            <a:r>
              <a:rPr lang="en-US" noProof="0"/>
              <a:t>Fifth level</a:t>
            </a:r>
            <a:endParaRPr kumimoji="0" lang="en-GB" noProof="0" dirty="0"/>
          </a:p>
        </p:txBody>
      </p:sp>
      <p:sp>
        <p:nvSpPr>
          <p:cNvPr id="6" name="Footer Placeholder 5"/>
          <p:cNvSpPr>
            <a:spLocks noGrp="1"/>
          </p:cNvSpPr>
          <p:nvPr>
            <p:ph type="ftr" sz="quarter" idx="11"/>
          </p:nvPr>
        </p:nvSpPr>
        <p:spPr/>
        <p:txBody>
          <a:bodyPr rtlCol="0"/>
          <a:lstStyle/>
          <a:p>
            <a:pPr rtl="0"/>
            <a:r>
              <a:rPr lang="en-GB" noProof="0" dirty="0"/>
              <a:t>Add a footer</a:t>
            </a:r>
          </a:p>
        </p:txBody>
      </p:sp>
      <p:sp>
        <p:nvSpPr>
          <p:cNvPr id="5" name="Date Placeholder 4"/>
          <p:cNvSpPr>
            <a:spLocks noGrp="1"/>
          </p:cNvSpPr>
          <p:nvPr>
            <p:ph type="dt" sz="half" idx="10"/>
          </p:nvPr>
        </p:nvSpPr>
        <p:spPr/>
        <p:txBody>
          <a:bodyPr rtlCol="0"/>
          <a:lstStyle/>
          <a:p>
            <a:pPr rtl="0"/>
            <a:fld id="{E9A1BF5D-7537-4BA8-9976-6302714DE26C}" type="datetime1">
              <a:rPr lang="en-GB" noProof="0" smtClean="0"/>
              <a:t>03/05/2024</a:t>
            </a:fld>
            <a:endParaRPr lang="en-GB" noProof="0" dirty="0"/>
          </a:p>
        </p:txBody>
      </p:sp>
      <p:sp>
        <p:nvSpPr>
          <p:cNvPr id="7" name="Slide Number Placeholder 6"/>
          <p:cNvSpPr>
            <a:spLocks noGrp="1"/>
          </p:cNvSpPr>
          <p:nvPr>
            <p:ph type="sldNum" sz="quarter" idx="12"/>
          </p:nvPr>
        </p:nvSpPr>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3446445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rtlCol="0" anchor="ctr"/>
          <a:lstStyle>
            <a:lvl1pPr>
              <a:defRPr sz="4000" b="0" i="0" cap="none" baseline="0"/>
            </a:lvl1pPr>
          </a:lstStyle>
          <a:p>
            <a:pPr rtl="0"/>
            <a:r>
              <a:rPr lang="en-US" noProof="0"/>
              <a:t>Click to edit Master title style</a:t>
            </a:r>
            <a:endParaRPr lang="en-GB" noProof="0" dirty="0"/>
          </a:p>
        </p:txBody>
      </p:sp>
      <p:sp>
        <p:nvSpPr>
          <p:cNvPr id="3" name="Text Placeholder 2"/>
          <p:cNvSpPr>
            <a:spLocks noGrp="1"/>
          </p:cNvSpPr>
          <p:nvPr>
            <p:ph type="body" idx="1"/>
          </p:nvPr>
        </p:nvSpPr>
        <p:spPr>
          <a:xfrm>
            <a:off x="508000" y="2244970"/>
            <a:ext cx="5388864" cy="457200"/>
          </a:xfrm>
          <a:solidFill>
            <a:schemeClr val="accent2">
              <a:lumMod val="60000"/>
              <a:lumOff val="40000"/>
              <a:alpha val="25000"/>
            </a:schemeClr>
          </a:solidFill>
          <a:ln w="12700">
            <a:solidFill>
              <a:schemeClr val="accent2"/>
            </a:solidFill>
          </a:ln>
        </p:spPr>
        <p:txBody>
          <a:bodyPr rtlCol="0"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rtl="0" eaLnBrk="1" latinLnBrk="0" hangingPunct="1"/>
            <a:r>
              <a:rPr lang="en-US" noProof="0"/>
              <a:t>Click to edit Master text styles</a:t>
            </a:r>
          </a:p>
        </p:txBody>
      </p:sp>
      <p:sp>
        <p:nvSpPr>
          <p:cNvPr id="5" name="Content Placeholder 4"/>
          <p:cNvSpPr>
            <a:spLocks noGrp="1"/>
          </p:cNvSpPr>
          <p:nvPr>
            <p:ph sz="quarter" idx="2"/>
          </p:nvPr>
        </p:nvSpPr>
        <p:spPr>
          <a:xfrm>
            <a:off x="508000" y="2708519"/>
            <a:ext cx="5388864" cy="3886200"/>
          </a:xfrm>
        </p:spPr>
        <p:txBody>
          <a:bodyPr rtlCol="0"/>
          <a:lstStyle>
            <a:lvl1pPr>
              <a:defRPr sz="2000"/>
            </a:lvl1pPr>
            <a:lvl2pPr>
              <a:defRPr sz="2000"/>
            </a:lvl2pPr>
            <a:lvl3pPr>
              <a:defRPr sz="1800"/>
            </a:lvl3pPr>
            <a:lvl4pPr>
              <a:defRPr sz="1600"/>
            </a:lvl4pPr>
            <a:lvl5pPr>
              <a:defRPr sz="1600"/>
            </a:lvl5pPr>
          </a:lstStyle>
          <a:p>
            <a:pPr lvl="0" rtl="0" eaLnBrk="1" latinLnBrk="0" hangingPunct="1"/>
            <a:r>
              <a:rPr lang="en-US" noProof="0"/>
              <a:t>Click to edit Master text styles</a:t>
            </a:r>
          </a:p>
          <a:p>
            <a:pPr lvl="1" rtl="0" eaLnBrk="1" latinLnBrk="0" hangingPunct="1"/>
            <a:r>
              <a:rPr lang="en-US" noProof="0"/>
              <a:t>Second level</a:t>
            </a:r>
          </a:p>
          <a:p>
            <a:pPr lvl="2" rtl="0" eaLnBrk="1" latinLnBrk="0" hangingPunct="1"/>
            <a:r>
              <a:rPr lang="en-US" noProof="0"/>
              <a:t>Third level</a:t>
            </a:r>
          </a:p>
          <a:p>
            <a:pPr lvl="3" rtl="0" eaLnBrk="1" latinLnBrk="0" hangingPunct="1"/>
            <a:r>
              <a:rPr lang="en-US" noProof="0"/>
              <a:t>Fourth level</a:t>
            </a:r>
          </a:p>
          <a:p>
            <a:pPr lvl="4" rtl="0" eaLnBrk="1" latinLnBrk="0" hangingPunct="1"/>
            <a:r>
              <a:rPr lang="en-US" noProof="0"/>
              <a:t>Fifth level</a:t>
            </a:r>
            <a:endParaRPr kumimoji="0" lang="en-GB" noProof="0" dirty="0"/>
          </a:p>
        </p:txBody>
      </p:sp>
      <p:sp>
        <p:nvSpPr>
          <p:cNvPr id="4" name="Text Placeholder 3"/>
          <p:cNvSpPr>
            <a:spLocks noGrp="1"/>
          </p:cNvSpPr>
          <p:nvPr>
            <p:ph type="body" sz="half" idx="3"/>
          </p:nvPr>
        </p:nvSpPr>
        <p:spPr>
          <a:xfrm>
            <a:off x="6294968" y="2244970"/>
            <a:ext cx="5389033" cy="457200"/>
          </a:xfrm>
          <a:solidFill>
            <a:schemeClr val="accent2">
              <a:lumMod val="60000"/>
              <a:lumOff val="40000"/>
              <a:alpha val="25000"/>
            </a:schemeClr>
          </a:solidFill>
          <a:ln w="12700">
            <a:solidFill>
              <a:schemeClr val="accent2"/>
            </a:solidFill>
          </a:ln>
        </p:spPr>
        <p:txBody>
          <a:bodyPr rtlCol="0"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rtl="0" eaLnBrk="1" latinLnBrk="0" hangingPunct="1"/>
            <a:r>
              <a:rPr lang="en-US" noProof="0"/>
              <a:t>Click to edit Master text styles</a:t>
            </a:r>
          </a:p>
        </p:txBody>
      </p:sp>
      <p:sp>
        <p:nvSpPr>
          <p:cNvPr id="6" name="Content Placeholder 5"/>
          <p:cNvSpPr>
            <a:spLocks noGrp="1"/>
          </p:cNvSpPr>
          <p:nvPr>
            <p:ph sz="quarter" idx="4"/>
          </p:nvPr>
        </p:nvSpPr>
        <p:spPr>
          <a:xfrm>
            <a:off x="6291073" y="2708519"/>
            <a:ext cx="5389033" cy="3886200"/>
          </a:xfrm>
        </p:spPr>
        <p:txBody>
          <a:bodyPr rtlCol="0"/>
          <a:lstStyle>
            <a:lvl1pPr>
              <a:defRPr sz="2000"/>
            </a:lvl1pPr>
            <a:lvl2pPr>
              <a:defRPr sz="2000"/>
            </a:lvl2pPr>
            <a:lvl3pPr>
              <a:defRPr sz="1800"/>
            </a:lvl3pPr>
            <a:lvl4pPr>
              <a:defRPr sz="1600"/>
            </a:lvl4pPr>
            <a:lvl5pPr>
              <a:defRPr sz="1600"/>
            </a:lvl5pPr>
          </a:lstStyle>
          <a:p>
            <a:pPr lvl="0" rtl="0" eaLnBrk="1" latinLnBrk="0" hangingPunct="1"/>
            <a:r>
              <a:rPr lang="en-US" noProof="0"/>
              <a:t>Click to edit Master text styles</a:t>
            </a:r>
          </a:p>
          <a:p>
            <a:pPr lvl="1" rtl="0" eaLnBrk="1" latinLnBrk="0" hangingPunct="1"/>
            <a:r>
              <a:rPr lang="en-US" noProof="0"/>
              <a:t>Second level</a:t>
            </a:r>
          </a:p>
          <a:p>
            <a:pPr lvl="2" rtl="0" eaLnBrk="1" latinLnBrk="0" hangingPunct="1"/>
            <a:r>
              <a:rPr lang="en-US" noProof="0"/>
              <a:t>Third level</a:t>
            </a:r>
          </a:p>
          <a:p>
            <a:pPr lvl="3" rtl="0" eaLnBrk="1" latinLnBrk="0" hangingPunct="1"/>
            <a:r>
              <a:rPr lang="en-US" noProof="0"/>
              <a:t>Fourth level</a:t>
            </a:r>
          </a:p>
          <a:p>
            <a:pPr lvl="4" rtl="0" eaLnBrk="1" latinLnBrk="0" hangingPunct="1"/>
            <a:r>
              <a:rPr lang="en-US" noProof="0"/>
              <a:t>Fifth level</a:t>
            </a:r>
            <a:endParaRPr kumimoji="0" lang="en-GB" noProof="0" dirty="0"/>
          </a:p>
        </p:txBody>
      </p:sp>
      <p:sp>
        <p:nvSpPr>
          <p:cNvPr id="28" name="Footer Placeholder 27"/>
          <p:cNvSpPr>
            <a:spLocks noGrp="1"/>
          </p:cNvSpPr>
          <p:nvPr>
            <p:ph type="ftr" sz="quarter" idx="12"/>
          </p:nvPr>
        </p:nvSpPr>
        <p:spPr/>
        <p:txBody>
          <a:bodyPr rtlCol="0"/>
          <a:lstStyle/>
          <a:p>
            <a:pPr rtl="0"/>
            <a:r>
              <a:rPr lang="en-GB" noProof="0" dirty="0"/>
              <a:t>Add a footer</a:t>
            </a:r>
          </a:p>
        </p:txBody>
      </p:sp>
      <p:sp>
        <p:nvSpPr>
          <p:cNvPr id="26" name="Date Placeholder 25"/>
          <p:cNvSpPr>
            <a:spLocks noGrp="1"/>
          </p:cNvSpPr>
          <p:nvPr>
            <p:ph type="dt" sz="half" idx="10"/>
          </p:nvPr>
        </p:nvSpPr>
        <p:spPr/>
        <p:txBody>
          <a:bodyPr rtlCol="0"/>
          <a:lstStyle/>
          <a:p>
            <a:pPr rtl="0"/>
            <a:fld id="{8F8E4797-21F6-4D41-B035-97FEABB63BCE}" type="datetime1">
              <a:rPr lang="en-GB" noProof="0" smtClean="0"/>
              <a:t>03/05/2024</a:t>
            </a:fld>
            <a:endParaRPr lang="en-GB" noProof="0" dirty="0"/>
          </a:p>
        </p:txBody>
      </p:sp>
      <p:sp>
        <p:nvSpPr>
          <p:cNvPr id="27" name="Slide Number Placeholder 26"/>
          <p:cNvSpPr>
            <a:spLocks noGrp="1"/>
          </p:cNvSpPr>
          <p:nvPr>
            <p:ph type="sldNum" sz="quarter" idx="11"/>
          </p:nvPr>
        </p:nvSpPr>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37071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rtlCol="0" anchor="ctr"/>
          <a:lstStyle>
            <a:lvl1pPr>
              <a:defRPr sz="4000">
                <a:solidFill>
                  <a:schemeClr val="tx2"/>
                </a:solidFill>
              </a:defRPr>
            </a:lvl1pPr>
          </a:lstStyle>
          <a:p>
            <a:pPr rtl="0"/>
            <a:r>
              <a:rPr lang="en-US" noProof="0"/>
              <a:t>Click to edit Master title style</a:t>
            </a:r>
            <a:endParaRPr lang="en-GB" noProof="0" dirty="0"/>
          </a:p>
        </p:txBody>
      </p:sp>
      <p:sp>
        <p:nvSpPr>
          <p:cNvPr id="4" name="Footer Placeholder 3"/>
          <p:cNvSpPr>
            <a:spLocks noGrp="1"/>
          </p:cNvSpPr>
          <p:nvPr>
            <p:ph type="ftr" sz="quarter" idx="11"/>
          </p:nvPr>
        </p:nvSpPr>
        <p:spPr>
          <a:xfrm>
            <a:off x="7010400" y="612648"/>
            <a:ext cx="1767840" cy="457200"/>
          </a:xfrm>
        </p:spPr>
        <p:txBody>
          <a:bodyPr rtlCol="0"/>
          <a:lstStyle/>
          <a:p>
            <a:pPr rtl="0"/>
            <a:r>
              <a:rPr lang="en-GB" noProof="0" dirty="0"/>
              <a:t>Add a footer</a:t>
            </a:r>
          </a:p>
        </p:txBody>
      </p:sp>
      <p:sp>
        <p:nvSpPr>
          <p:cNvPr id="3" name="Date Placeholder 2"/>
          <p:cNvSpPr>
            <a:spLocks noGrp="1"/>
          </p:cNvSpPr>
          <p:nvPr>
            <p:ph type="dt" sz="half" idx="10"/>
          </p:nvPr>
        </p:nvSpPr>
        <p:spPr>
          <a:xfrm>
            <a:off x="8778240" y="612648"/>
            <a:ext cx="1276352" cy="457200"/>
          </a:xfrm>
        </p:spPr>
        <p:txBody>
          <a:bodyPr rtlCol="0"/>
          <a:lstStyle/>
          <a:p>
            <a:pPr rtl="0"/>
            <a:fld id="{4EC45D07-A3FD-40EE-BB45-F5E3D0F2E1C8}" type="datetime1">
              <a:rPr lang="en-GB" noProof="0" smtClean="0"/>
              <a:t>03/05/2024</a:t>
            </a:fld>
            <a:endParaRPr lang="en-GB" noProof="0" dirty="0"/>
          </a:p>
        </p:txBody>
      </p:sp>
      <p:sp>
        <p:nvSpPr>
          <p:cNvPr id="5" name="Slide Number Placeholder 4"/>
          <p:cNvSpPr>
            <a:spLocks noGrp="1"/>
          </p:cNvSpPr>
          <p:nvPr>
            <p:ph type="sldNum" sz="quarter" idx="12"/>
          </p:nvPr>
        </p:nvSpPr>
        <p:spPr>
          <a:xfrm>
            <a:off x="10899648" y="2272"/>
            <a:ext cx="1016000" cy="365760"/>
          </a:xfrm>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3821952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rtlCol="0"/>
          <a:lstStyle/>
          <a:p>
            <a:pPr rtl="0"/>
            <a:r>
              <a:rPr lang="en-GB" noProof="0" dirty="0"/>
              <a:t>Add a footer</a:t>
            </a:r>
          </a:p>
        </p:txBody>
      </p:sp>
      <p:sp>
        <p:nvSpPr>
          <p:cNvPr id="2" name="Date Placeholder 1"/>
          <p:cNvSpPr>
            <a:spLocks noGrp="1"/>
          </p:cNvSpPr>
          <p:nvPr>
            <p:ph type="dt" sz="half" idx="10"/>
          </p:nvPr>
        </p:nvSpPr>
        <p:spPr/>
        <p:txBody>
          <a:bodyPr rtlCol="0"/>
          <a:lstStyle/>
          <a:p>
            <a:pPr rtl="0"/>
            <a:fld id="{30FFDAF9-DFA9-4947-9568-03347A66D233}" type="datetime1">
              <a:rPr lang="en-GB" noProof="0" smtClean="0"/>
              <a:t>03/05/2024</a:t>
            </a:fld>
            <a:endParaRPr lang="en-GB" noProof="0" dirty="0"/>
          </a:p>
        </p:txBody>
      </p:sp>
      <p:sp>
        <p:nvSpPr>
          <p:cNvPr id="4" name="Slide Number Placeholder 3"/>
          <p:cNvSpPr>
            <a:spLocks noGrp="1"/>
          </p:cNvSpPr>
          <p:nvPr>
            <p:ph type="sldNum" sz="quarter" idx="12"/>
          </p:nvPr>
        </p:nvSpPr>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1135695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137995" y="1101970"/>
            <a:ext cx="4511040" cy="877824"/>
          </a:xfrm>
        </p:spPr>
        <p:txBody>
          <a:bodyPr rtlCol="0" anchor="b"/>
          <a:lstStyle>
            <a:lvl1pPr algn="l">
              <a:buNone/>
              <a:defRPr sz="1800" b="1"/>
            </a:lvl1pPr>
          </a:lstStyle>
          <a:p>
            <a:pPr rtl="0"/>
            <a:r>
              <a:rPr lang="en-GB" noProof="0" dirty="0"/>
              <a:t>Edit Master title style</a:t>
            </a:r>
          </a:p>
        </p:txBody>
      </p:sp>
      <p:sp>
        <p:nvSpPr>
          <p:cNvPr id="4" name="Content Placeholder 3"/>
          <p:cNvSpPr>
            <a:spLocks noGrp="1"/>
          </p:cNvSpPr>
          <p:nvPr>
            <p:ph sz="half" idx="1"/>
          </p:nvPr>
        </p:nvSpPr>
        <p:spPr>
          <a:xfrm>
            <a:off x="203200" y="776287"/>
            <a:ext cx="6803136" cy="5805083"/>
          </a:xfrm>
        </p:spPr>
        <p:txBody>
          <a:bodyPr rtlCol="0"/>
          <a:lstStyle>
            <a:lvl1pPr>
              <a:defRPr sz="3200"/>
            </a:lvl1pPr>
            <a:lvl2pPr>
              <a:defRPr sz="2800"/>
            </a:lvl2pPr>
            <a:lvl3pPr>
              <a:defRPr sz="2400"/>
            </a:lvl3pPr>
            <a:lvl4pPr>
              <a:defRPr sz="2000"/>
            </a:lvl4pPr>
            <a:lvl5pPr>
              <a:defRPr sz="2000"/>
            </a:lvl5pPr>
          </a:lstStyle>
          <a:p>
            <a:pPr lvl="0" rtl="0" eaLnBrk="1" latinLnBrk="0" hangingPunct="1"/>
            <a:r>
              <a:rPr lang="en-US" noProof="0"/>
              <a:t>Click to edit Master text styles</a:t>
            </a:r>
          </a:p>
          <a:p>
            <a:pPr lvl="1" rtl="0" eaLnBrk="1" latinLnBrk="0" hangingPunct="1"/>
            <a:r>
              <a:rPr lang="en-US" noProof="0"/>
              <a:t>Second level</a:t>
            </a:r>
          </a:p>
          <a:p>
            <a:pPr lvl="2" rtl="0" eaLnBrk="1" latinLnBrk="0" hangingPunct="1"/>
            <a:r>
              <a:rPr lang="en-US" noProof="0"/>
              <a:t>Third level</a:t>
            </a:r>
          </a:p>
          <a:p>
            <a:pPr lvl="3" rtl="0" eaLnBrk="1" latinLnBrk="0" hangingPunct="1"/>
            <a:r>
              <a:rPr lang="en-US" noProof="0"/>
              <a:t>Fourth level</a:t>
            </a:r>
          </a:p>
          <a:p>
            <a:pPr lvl="4" rtl="0" eaLnBrk="1" latinLnBrk="0" hangingPunct="1"/>
            <a:r>
              <a:rPr lang="en-US" noProof="0"/>
              <a:t>Fifth level</a:t>
            </a:r>
            <a:endParaRPr kumimoji="0" lang="en-GB" noProof="0" dirty="0"/>
          </a:p>
        </p:txBody>
      </p:sp>
      <p:sp>
        <p:nvSpPr>
          <p:cNvPr id="3" name="Text Placeholder 2"/>
          <p:cNvSpPr>
            <a:spLocks noGrp="1"/>
          </p:cNvSpPr>
          <p:nvPr>
            <p:ph type="body" idx="2"/>
          </p:nvPr>
        </p:nvSpPr>
        <p:spPr>
          <a:xfrm>
            <a:off x="7137995" y="2010727"/>
            <a:ext cx="4511040" cy="4580573"/>
          </a:xfrm>
        </p:spPr>
        <p:txBody>
          <a:bodyPr rtlCol="0"/>
          <a:lstStyle>
            <a:lvl1pPr marL="9144" indent="0">
              <a:buNone/>
              <a:defRPr sz="1400"/>
            </a:lvl1pPr>
            <a:lvl2pPr>
              <a:buNone/>
              <a:defRPr sz="1200"/>
            </a:lvl2pPr>
            <a:lvl3pPr>
              <a:buNone/>
              <a:defRPr sz="1000"/>
            </a:lvl3pPr>
            <a:lvl4pPr>
              <a:buNone/>
              <a:defRPr sz="900"/>
            </a:lvl4pPr>
            <a:lvl5pPr>
              <a:buNone/>
              <a:defRPr sz="900"/>
            </a:lvl5pPr>
          </a:lstStyle>
          <a:p>
            <a:pPr lvl="0" rtl="0" eaLnBrk="1" latinLnBrk="0" hangingPunct="1"/>
            <a:r>
              <a:rPr lang="en-US" noProof="0"/>
              <a:t>Click to edit Master text styles</a:t>
            </a:r>
          </a:p>
        </p:txBody>
      </p:sp>
      <p:sp>
        <p:nvSpPr>
          <p:cNvPr id="6" name="Footer Placeholder 5"/>
          <p:cNvSpPr>
            <a:spLocks noGrp="1"/>
          </p:cNvSpPr>
          <p:nvPr>
            <p:ph type="ftr" sz="quarter" idx="11"/>
          </p:nvPr>
        </p:nvSpPr>
        <p:spPr/>
        <p:txBody>
          <a:bodyPr rtlCol="0"/>
          <a:lstStyle/>
          <a:p>
            <a:pPr rtl="0"/>
            <a:r>
              <a:rPr lang="en-GB" noProof="0" dirty="0"/>
              <a:t>Add a footer</a:t>
            </a:r>
          </a:p>
        </p:txBody>
      </p:sp>
      <p:sp>
        <p:nvSpPr>
          <p:cNvPr id="5" name="Date Placeholder 4"/>
          <p:cNvSpPr>
            <a:spLocks noGrp="1"/>
          </p:cNvSpPr>
          <p:nvPr>
            <p:ph type="dt" sz="half" idx="10"/>
          </p:nvPr>
        </p:nvSpPr>
        <p:spPr/>
        <p:txBody>
          <a:bodyPr rtlCol="0"/>
          <a:lstStyle/>
          <a:p>
            <a:pPr rtl="0"/>
            <a:fld id="{D89D711C-098E-40E1-BE23-CFCA1FAB8359}" type="datetime1">
              <a:rPr lang="en-GB" noProof="0" smtClean="0"/>
              <a:t>03/05/2024</a:t>
            </a:fld>
            <a:endParaRPr lang="en-GB" noProof="0" dirty="0"/>
          </a:p>
        </p:txBody>
      </p:sp>
      <p:sp>
        <p:nvSpPr>
          <p:cNvPr id="7" name="Slide Number Placeholder 6"/>
          <p:cNvSpPr>
            <a:spLocks noGrp="1"/>
          </p:cNvSpPr>
          <p:nvPr>
            <p:ph type="sldNum" sz="quarter" idx="12"/>
          </p:nvPr>
        </p:nvSpPr>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498685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rtlCol="0" anchor="t"/>
          <a:lstStyle>
            <a:lvl1pPr algn="ctr">
              <a:buNone/>
              <a:defRPr sz="2000" b="1"/>
            </a:lvl1pPr>
          </a:lstStyle>
          <a:p>
            <a:pPr rtl="0"/>
            <a:r>
              <a:rPr lang="en-US" noProof="0"/>
              <a:t>Click to edit Master title style</a:t>
            </a:r>
            <a:endParaRPr lang="en-GB" noProof="0" dirty="0"/>
          </a:p>
        </p:txBody>
      </p:sp>
      <p:sp>
        <p:nvSpPr>
          <p:cNvPr id="3" name="Picture Placeholder 2" descr="An empty placeholder to add an image. Click on the placeholder and select the image that you wish to add"/>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rtlCol="0"/>
          <a:lstStyle>
            <a:lvl1pPr marL="0" indent="0">
              <a:buNone/>
              <a:defRPr sz="3200"/>
            </a:lvl1pPr>
          </a:lstStyle>
          <a:p>
            <a:pPr rtl="0"/>
            <a:r>
              <a:rPr lang="en-US" noProof="0"/>
              <a:t>Click icon to add picture</a:t>
            </a:r>
            <a:endParaRPr kumimoji="0" lang="en-GB" noProof="0" dirty="0"/>
          </a:p>
        </p:txBody>
      </p:sp>
      <p:sp>
        <p:nvSpPr>
          <p:cNvPr id="4" name="Text Placeholder 3"/>
          <p:cNvSpPr>
            <a:spLocks noGrp="1"/>
          </p:cNvSpPr>
          <p:nvPr>
            <p:ph type="body" sz="half" idx="2"/>
          </p:nvPr>
        </p:nvSpPr>
        <p:spPr>
          <a:xfrm>
            <a:off x="8117924" y="3274309"/>
            <a:ext cx="3454400" cy="2516489"/>
          </a:xfrm>
        </p:spPr>
        <p:txBody>
          <a:bodyPr lIns="0" tIns="0" rIns="45720" rtlCol="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rtl="0" eaLnBrk="1" latinLnBrk="0" hangingPunct="1"/>
            <a:r>
              <a:rPr lang="en-US" noProof="0"/>
              <a:t>Click to edit Master text styles</a:t>
            </a:r>
          </a:p>
        </p:txBody>
      </p:sp>
      <p:sp>
        <p:nvSpPr>
          <p:cNvPr id="6" name="Footer Placeholder 5"/>
          <p:cNvSpPr>
            <a:spLocks noGrp="1"/>
          </p:cNvSpPr>
          <p:nvPr>
            <p:ph type="ftr" sz="quarter" idx="11"/>
          </p:nvPr>
        </p:nvSpPr>
        <p:spPr/>
        <p:txBody>
          <a:bodyPr rtlCol="0"/>
          <a:lstStyle/>
          <a:p>
            <a:pPr rtl="0"/>
            <a:r>
              <a:rPr lang="en-GB" noProof="0" dirty="0"/>
              <a:t>Add a footer</a:t>
            </a:r>
          </a:p>
        </p:txBody>
      </p:sp>
      <p:sp>
        <p:nvSpPr>
          <p:cNvPr id="5" name="Date Placeholder 4"/>
          <p:cNvSpPr>
            <a:spLocks noGrp="1"/>
          </p:cNvSpPr>
          <p:nvPr>
            <p:ph type="dt" sz="half" idx="10"/>
          </p:nvPr>
        </p:nvSpPr>
        <p:spPr/>
        <p:txBody>
          <a:bodyPr rtlCol="0"/>
          <a:lstStyle/>
          <a:p>
            <a:pPr rtl="0"/>
            <a:fld id="{9A9A7A2F-7C81-4F05-8B4D-4983D3740BAF}" type="datetime1">
              <a:rPr lang="en-GB" noProof="0" smtClean="0"/>
              <a:t>03/05/2024</a:t>
            </a:fld>
            <a:endParaRPr lang="en-GB" noProof="0" dirty="0"/>
          </a:p>
        </p:txBody>
      </p:sp>
      <p:sp>
        <p:nvSpPr>
          <p:cNvPr id="7" name="Slide Number Placeholder 6"/>
          <p:cNvSpPr>
            <a:spLocks noGrp="1"/>
          </p:cNvSpPr>
          <p:nvPr>
            <p:ph type="sldNum" sz="quarter" idx="12"/>
          </p:nvPr>
        </p:nvSpPr>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188361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22" name="Title Placeholder 21"/>
          <p:cNvSpPr>
            <a:spLocks noGrp="1"/>
          </p:cNvSpPr>
          <p:nvPr>
            <p:ph type="title"/>
          </p:nvPr>
        </p:nvSpPr>
        <p:spPr>
          <a:xfrm>
            <a:off x="609600" y="1143000"/>
            <a:ext cx="10972800" cy="1066800"/>
          </a:xfrm>
          <a:prstGeom prst="rect">
            <a:avLst/>
          </a:prstGeom>
        </p:spPr>
        <p:txBody>
          <a:bodyPr vert="horz" rtlCol="0" anchor="ctr">
            <a:normAutofit/>
          </a:bodyPr>
          <a:lstStyle/>
          <a:p>
            <a:pPr rtl="0"/>
            <a:r>
              <a:rPr lang="en-US" noProof="0"/>
              <a:t>Click to edit Master title style</a:t>
            </a:r>
            <a:endParaRPr lang="en-GB" noProof="0" dirty="0"/>
          </a:p>
        </p:txBody>
      </p:sp>
      <p:sp>
        <p:nvSpPr>
          <p:cNvPr id="13" name="Text Placeholder 12"/>
          <p:cNvSpPr>
            <a:spLocks noGrp="1"/>
          </p:cNvSpPr>
          <p:nvPr>
            <p:ph type="body" idx="1"/>
          </p:nvPr>
        </p:nvSpPr>
        <p:spPr>
          <a:xfrm>
            <a:off x="609600" y="2249424"/>
            <a:ext cx="10972800" cy="4325112"/>
          </a:xfrm>
          <a:prstGeom prst="rect">
            <a:avLst/>
          </a:prstGeom>
        </p:spPr>
        <p:txBody>
          <a:bodyPr vert="horz" rtlCol="0">
            <a:normAutofit/>
          </a:body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dirty="0"/>
          </a:p>
        </p:txBody>
      </p:sp>
      <p:sp>
        <p:nvSpPr>
          <p:cNvPr id="3" name="Footer Placeholder 2"/>
          <p:cNvSpPr>
            <a:spLocks noGrp="1"/>
          </p:cNvSpPr>
          <p:nvPr>
            <p:ph type="ftr" sz="quarter" idx="3"/>
          </p:nvPr>
        </p:nvSpPr>
        <p:spPr>
          <a:xfrm>
            <a:off x="7010400" y="612648"/>
            <a:ext cx="1767840" cy="457200"/>
          </a:xfrm>
          <a:prstGeom prst="rect">
            <a:avLst/>
          </a:prstGeom>
        </p:spPr>
        <p:txBody>
          <a:bodyPr vert="horz" rtlCol="0"/>
          <a:lstStyle>
            <a:lvl1pPr algn="r" eaLnBrk="1" latinLnBrk="0" hangingPunct="1">
              <a:defRPr kumimoji="0" sz="1100">
                <a:solidFill>
                  <a:schemeClr val="accent2">
                    <a:lumMod val="75000"/>
                  </a:schemeClr>
                </a:solidFill>
              </a:defRPr>
            </a:lvl1pPr>
          </a:lstStyle>
          <a:p>
            <a:pPr rtl="0"/>
            <a:r>
              <a:rPr lang="en-GB" noProof="0" dirty="0"/>
              <a:t>Add a footer</a:t>
            </a:r>
          </a:p>
        </p:txBody>
      </p:sp>
      <p:sp>
        <p:nvSpPr>
          <p:cNvPr id="14" name="Date Placeholder 13"/>
          <p:cNvSpPr>
            <a:spLocks noGrp="1"/>
          </p:cNvSpPr>
          <p:nvPr>
            <p:ph type="dt" sz="half" idx="2"/>
          </p:nvPr>
        </p:nvSpPr>
        <p:spPr>
          <a:xfrm>
            <a:off x="8782048" y="612648"/>
            <a:ext cx="1276352" cy="457200"/>
          </a:xfrm>
          <a:prstGeom prst="rect">
            <a:avLst/>
          </a:prstGeom>
        </p:spPr>
        <p:txBody>
          <a:bodyPr vert="horz" rtlCol="0"/>
          <a:lstStyle>
            <a:lvl1pPr algn="l" eaLnBrk="1" latinLnBrk="0" hangingPunct="1">
              <a:defRPr kumimoji="0" sz="1100">
                <a:solidFill>
                  <a:schemeClr val="accent2">
                    <a:lumMod val="75000"/>
                  </a:schemeClr>
                </a:solidFill>
              </a:defRPr>
            </a:lvl1pPr>
          </a:lstStyle>
          <a:p>
            <a:pPr rtl="0"/>
            <a:fld id="{8B045440-74F0-4B44-BEF6-1040C3E911E1}" type="datetime1">
              <a:rPr lang="en-GB" noProof="0" smtClean="0"/>
              <a:t>03/05/2024</a:t>
            </a:fld>
            <a:endParaRPr lang="en-GB" noProof="0" dirty="0"/>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rtlCol="0" anchor="b"/>
          <a:lstStyle>
            <a:lvl1pPr algn="r" eaLnBrk="1" latinLnBrk="0" hangingPunct="1">
              <a:defRPr kumimoji="0" sz="1800">
                <a:solidFill>
                  <a:srgbClr val="FFFFFF"/>
                </a:solidFill>
              </a:defRPr>
            </a:lvl1pPr>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21321717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lumMod val="75000"/>
          </a:schemeClr>
        </a:buClr>
        <a:buFont typeface="Georgia"/>
        <a:buChar char="•"/>
        <a:defRPr kumimoji="0" sz="2800" kern="1200">
          <a:solidFill>
            <a:schemeClr val="tx2"/>
          </a:solidFill>
          <a:latin typeface="+mn-lt"/>
          <a:ea typeface="+mn-ea"/>
          <a:cs typeface="+mn-cs"/>
        </a:defRPr>
      </a:lvl1pPr>
      <a:lvl2pPr marL="658368" indent="-246888" algn="l" rtl="0" eaLnBrk="1" latinLnBrk="0" hangingPunct="1">
        <a:spcBef>
          <a:spcPts val="300"/>
        </a:spcBef>
        <a:buClr>
          <a:schemeClr val="accent2">
            <a:lumMod val="75000"/>
          </a:schemeClr>
        </a:buClr>
        <a:buFont typeface="Georgia"/>
        <a:buChar char="▫"/>
        <a:defRPr kumimoji="0" sz="2600" kern="1200">
          <a:solidFill>
            <a:schemeClr val="tx2"/>
          </a:solidFill>
          <a:latin typeface="+mn-lt"/>
          <a:ea typeface="+mn-ea"/>
          <a:cs typeface="+mn-cs"/>
        </a:defRPr>
      </a:lvl2pPr>
      <a:lvl3pPr marL="923544" indent="-219456" algn="l" rtl="0" eaLnBrk="1" latinLnBrk="0" hangingPunct="1">
        <a:spcBef>
          <a:spcPts val="300"/>
        </a:spcBef>
        <a:buClr>
          <a:schemeClr val="accent1">
            <a:lumMod val="50000"/>
          </a:schemeClr>
        </a:buClr>
        <a:buFont typeface="Wingdings 2" panose="05020102010507070707" pitchFamily="18" charset="2"/>
        <a:buChar char=""/>
        <a:defRPr kumimoji="0" sz="2400" kern="1200">
          <a:solidFill>
            <a:schemeClr val="tx2"/>
          </a:solidFill>
          <a:latin typeface="+mn-lt"/>
          <a:ea typeface="+mn-ea"/>
          <a:cs typeface="+mn-cs"/>
        </a:defRPr>
      </a:lvl3pPr>
      <a:lvl4pPr marL="1179576" indent="-201168" algn="l" rtl="0" eaLnBrk="1" latinLnBrk="0" hangingPunct="1">
        <a:spcBef>
          <a:spcPts val="300"/>
        </a:spcBef>
        <a:buClr>
          <a:schemeClr val="accent1">
            <a:lumMod val="50000"/>
          </a:schemeClr>
        </a:buClr>
        <a:buFont typeface="Wingdings 2" panose="05020102010507070707" pitchFamily="18" charset="2"/>
        <a:buChar char=""/>
        <a:defRPr kumimoji="0" sz="2200" kern="1200">
          <a:solidFill>
            <a:schemeClr val="tx2"/>
          </a:solidFill>
          <a:latin typeface="+mn-lt"/>
          <a:ea typeface="+mn-ea"/>
          <a:cs typeface="+mn-cs"/>
        </a:defRPr>
      </a:lvl4pPr>
      <a:lvl5pPr marL="1389888" indent="-182880" algn="l" rtl="0" eaLnBrk="1" latinLnBrk="0" hangingPunct="1">
        <a:spcBef>
          <a:spcPts val="300"/>
        </a:spcBef>
        <a:buClr>
          <a:schemeClr val="accent1">
            <a:lumMod val="50000"/>
          </a:schemeClr>
        </a:buClr>
        <a:buFont typeface="Wingdings 2" panose="05020102010507070707" pitchFamily="18" charset="2"/>
        <a:buChar char=""/>
        <a:defRPr kumimoji="0" sz="2000" kern="1200">
          <a:solidFill>
            <a:schemeClr val="tx2"/>
          </a:solidFill>
          <a:latin typeface="+mn-lt"/>
          <a:ea typeface="+mn-ea"/>
          <a:cs typeface="+mn-cs"/>
        </a:defRPr>
      </a:lvl5pPr>
      <a:lvl6pPr marL="1609344" indent="-182880" algn="l" rtl="0" eaLnBrk="1" latinLnBrk="0" hangingPunct="1">
        <a:spcBef>
          <a:spcPts val="300"/>
        </a:spcBef>
        <a:buClr>
          <a:schemeClr val="accent1">
            <a:lumMod val="50000"/>
          </a:schemeClr>
        </a:buClr>
        <a:buFont typeface="Wingdings 2" panose="05020102010507070707" pitchFamily="18" charset="2"/>
        <a:buChar char=""/>
        <a:defRPr kumimoji="0" sz="1800" kern="1200">
          <a:solidFill>
            <a:schemeClr val="tx2"/>
          </a:solidFill>
          <a:latin typeface="+mn-lt"/>
          <a:ea typeface="+mn-ea"/>
          <a:cs typeface="+mn-cs"/>
        </a:defRPr>
      </a:lvl6pPr>
      <a:lvl7pPr marL="1828800" indent="-182880" algn="l" rtl="0" eaLnBrk="1" latinLnBrk="0" hangingPunct="1">
        <a:spcBef>
          <a:spcPts val="300"/>
        </a:spcBef>
        <a:buClr>
          <a:schemeClr val="accent1">
            <a:lumMod val="50000"/>
          </a:schemeClr>
        </a:buClr>
        <a:buFont typeface="Wingdings 2" panose="05020102010507070707" pitchFamily="18" charset="2"/>
        <a:buChar char=""/>
        <a:defRPr kumimoji="0" sz="1600" kern="1200">
          <a:solidFill>
            <a:schemeClr val="tx2"/>
          </a:solidFill>
          <a:latin typeface="+mn-lt"/>
          <a:ea typeface="+mn-ea"/>
          <a:cs typeface="+mn-cs"/>
        </a:defRPr>
      </a:lvl7pPr>
      <a:lvl8pPr marL="2029968" indent="-182880" algn="l" rtl="0" eaLnBrk="1" latinLnBrk="0" hangingPunct="1">
        <a:spcBef>
          <a:spcPts val="300"/>
        </a:spcBef>
        <a:buClr>
          <a:schemeClr val="accent1">
            <a:lumMod val="50000"/>
          </a:schemeClr>
        </a:buClr>
        <a:buFont typeface="Wingdings 2" panose="05020102010507070707" pitchFamily="18" charset="2"/>
        <a:buChar char=""/>
        <a:defRPr kumimoji="0" sz="1500" kern="1200">
          <a:solidFill>
            <a:schemeClr val="tx2"/>
          </a:solidFill>
          <a:latin typeface="+mn-lt"/>
          <a:ea typeface="+mn-ea"/>
          <a:cs typeface="+mn-cs"/>
        </a:defRPr>
      </a:lvl8pPr>
      <a:lvl9pPr marL="2240280" indent="-182880" algn="l" rtl="0" eaLnBrk="1" latinLnBrk="0" hangingPunct="1">
        <a:spcBef>
          <a:spcPts val="300"/>
        </a:spcBef>
        <a:buClr>
          <a:schemeClr val="accent1">
            <a:lumMod val="50000"/>
          </a:schemeClr>
        </a:buClr>
        <a:buFont typeface="Wingdings 2" panose="05020102010507070707" pitchFamily="18" charset="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orient="horz" pos="415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6800"/>
          </a:xfrm>
        </p:spPr>
        <p:txBody>
          <a:bodyPr rtlCol="0" anchor="ctr">
            <a:normAutofit fontScale="90000"/>
          </a:bodyPr>
          <a:lstStyle/>
          <a:p>
            <a:pPr rtl="0"/>
            <a:r>
              <a:rPr lang="en-GB" dirty="0"/>
              <a:t>BF Adventure  Year 3 and 4 Residential </a:t>
            </a:r>
            <a:br>
              <a:rPr lang="en-GB" dirty="0"/>
            </a:br>
            <a:r>
              <a:rPr lang="en-GB" dirty="0"/>
              <a:t>12-14</a:t>
            </a:r>
            <a:r>
              <a:rPr lang="en-GB" baseline="30000" dirty="0"/>
              <a:t>th</a:t>
            </a:r>
            <a:r>
              <a:rPr lang="en-GB" dirty="0"/>
              <a:t> June 2024 </a:t>
            </a:r>
          </a:p>
        </p:txBody>
      </p:sp>
      <p:pic>
        <p:nvPicPr>
          <p:cNvPr id="7" name="Picture 6">
            <a:extLst>
              <a:ext uri="{FF2B5EF4-FFF2-40B4-BE49-F238E27FC236}">
                <a16:creationId xmlns:a16="http://schemas.microsoft.com/office/drawing/2014/main" id="{31E20F73-3BB9-194D-29C7-936965566E08}"/>
              </a:ext>
            </a:extLst>
          </p:cNvPr>
          <p:cNvPicPr>
            <a:picLocks noChangeAspect="1"/>
          </p:cNvPicPr>
          <p:nvPr/>
        </p:nvPicPr>
        <p:blipFill>
          <a:blip r:embed="rId3"/>
          <a:stretch>
            <a:fillRect/>
          </a:stretch>
        </p:blipFill>
        <p:spPr>
          <a:xfrm rot="21600000">
            <a:off x="609600" y="2423160"/>
            <a:ext cx="10972800" cy="3977640"/>
          </a:xfrm>
          <a:prstGeom prst="rect">
            <a:avLst/>
          </a:prstGeom>
          <a:noFill/>
        </p:spPr>
      </p:pic>
    </p:spTree>
    <p:extLst>
      <p:ext uri="{BB962C8B-B14F-4D97-AF65-F5344CB8AC3E}">
        <p14:creationId xmlns:p14="http://schemas.microsoft.com/office/powerpoint/2010/main" val="706305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GB" dirty="0"/>
              <a:t>Getting Lost!</a:t>
            </a:r>
          </a:p>
        </p:txBody>
      </p:sp>
      <p:sp>
        <p:nvSpPr>
          <p:cNvPr id="3" name="Content Placeholder 2"/>
          <p:cNvSpPr>
            <a:spLocks noGrp="1"/>
          </p:cNvSpPr>
          <p:nvPr>
            <p:ph idx="1"/>
          </p:nvPr>
        </p:nvSpPr>
        <p:spPr/>
        <p:txBody>
          <a:bodyPr rtlCol="0"/>
          <a:lstStyle/>
          <a:p>
            <a:pPr rtl="0"/>
            <a:r>
              <a:rPr lang="en-GB" dirty="0"/>
              <a:t>If you think that you are lost. </a:t>
            </a:r>
          </a:p>
          <a:p>
            <a:pPr marL="624078" indent="-514350" rtl="0">
              <a:buAutoNum type="arabicPeriod"/>
            </a:pPr>
            <a:r>
              <a:rPr lang="en-GB" dirty="0"/>
              <a:t>Stand still and count to 500  - someone will return for you. </a:t>
            </a:r>
          </a:p>
          <a:p>
            <a:pPr marL="109728" indent="0" rtl="0">
              <a:buNone/>
            </a:pPr>
            <a:r>
              <a:rPr lang="en-GB" dirty="0"/>
              <a:t>2. Do not wander off! </a:t>
            </a:r>
          </a:p>
          <a:p>
            <a:pPr marL="109728" indent="0" rtl="0">
              <a:buNone/>
            </a:pPr>
            <a:r>
              <a:rPr lang="en-GB" dirty="0"/>
              <a:t>3. Do not enter parts of the park which are cordoned off. </a:t>
            </a:r>
          </a:p>
          <a:p>
            <a:pPr marL="109728" indent="0" rtl="0">
              <a:buNone/>
            </a:pPr>
            <a:endParaRPr lang="en-GB" dirty="0"/>
          </a:p>
        </p:txBody>
      </p:sp>
    </p:spTree>
    <p:extLst>
      <p:ext uri="{BB962C8B-B14F-4D97-AF65-F5344CB8AC3E}">
        <p14:creationId xmlns:p14="http://schemas.microsoft.com/office/powerpoint/2010/main" val="4155348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rtl="0"/>
            <a:r>
              <a:rPr lang="en-GB" sz="3000" b="1" u="sng" dirty="0"/>
              <a:t>Sun cream + Insect Repellent </a:t>
            </a:r>
          </a:p>
        </p:txBody>
      </p:sp>
      <p:sp>
        <p:nvSpPr>
          <p:cNvPr id="4" name="Text Placeholder 3"/>
          <p:cNvSpPr>
            <a:spLocks noGrp="1"/>
          </p:cNvSpPr>
          <p:nvPr>
            <p:ph sz="half" idx="1"/>
          </p:nvPr>
        </p:nvSpPr>
        <p:spPr>
          <a:xfrm>
            <a:off x="609600" y="2249426"/>
            <a:ext cx="5384800" cy="840284"/>
          </a:xfrm>
        </p:spPr>
        <p:txBody>
          <a:bodyPr rtlCol="0"/>
          <a:lstStyle/>
          <a:p>
            <a:pPr marL="109728" indent="0" rtl="0">
              <a:buNone/>
            </a:pPr>
            <a:r>
              <a:rPr lang="en-GB" dirty="0"/>
              <a:t>Please make sure that  these items are packed and labelled. </a:t>
            </a:r>
          </a:p>
        </p:txBody>
      </p:sp>
      <p:sp>
        <p:nvSpPr>
          <p:cNvPr id="5" name="Content Placeholder 4"/>
          <p:cNvSpPr>
            <a:spLocks noGrp="1"/>
          </p:cNvSpPr>
          <p:nvPr>
            <p:ph sz="half" idx="2"/>
          </p:nvPr>
        </p:nvSpPr>
        <p:spPr/>
        <p:txBody>
          <a:bodyPr rtlCol="0"/>
          <a:lstStyle/>
          <a:p>
            <a:pPr marL="109728" indent="0" rtl="0">
              <a:buNone/>
            </a:pPr>
            <a:r>
              <a:rPr lang="en-GB" b="1" u="sng" dirty="0"/>
              <a:t>Packing and BLACK BAGS!</a:t>
            </a:r>
          </a:p>
          <a:p>
            <a:pPr marL="109728" indent="0" rtl="0">
              <a:buNone/>
            </a:pPr>
            <a:r>
              <a:rPr lang="en-GB" dirty="0"/>
              <a:t>Please pack your clothes in 1 bag so that you can carry your clothes and your sleeping bag/pillow </a:t>
            </a:r>
          </a:p>
          <a:p>
            <a:pPr marL="109728" indent="0" rtl="0">
              <a:buNone/>
            </a:pPr>
            <a:r>
              <a:rPr lang="en-GB" dirty="0"/>
              <a:t>Please bring at least 3 black bags for all of your dirty clothes and towels. </a:t>
            </a:r>
          </a:p>
        </p:txBody>
      </p:sp>
    </p:spTree>
    <p:extLst>
      <p:ext uri="{BB962C8B-B14F-4D97-AF65-F5344CB8AC3E}">
        <p14:creationId xmlns:p14="http://schemas.microsoft.com/office/powerpoint/2010/main" val="3389132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GB" dirty="0"/>
              <a:t>Day 1 </a:t>
            </a:r>
          </a:p>
        </p:txBody>
      </p:sp>
      <p:sp>
        <p:nvSpPr>
          <p:cNvPr id="4" name="TextBox 3">
            <a:extLst>
              <a:ext uri="{FF2B5EF4-FFF2-40B4-BE49-F238E27FC236}">
                <a16:creationId xmlns:a16="http://schemas.microsoft.com/office/drawing/2014/main" id="{FA5C49F8-0EC4-1549-1E0C-77E0DFBA2653}"/>
              </a:ext>
            </a:extLst>
          </p:cNvPr>
          <p:cNvSpPr txBox="1"/>
          <p:nvPr/>
        </p:nvSpPr>
        <p:spPr>
          <a:xfrm>
            <a:off x="847023" y="2541069"/>
            <a:ext cx="9240253" cy="3416320"/>
          </a:xfrm>
          <a:prstGeom prst="rect">
            <a:avLst/>
          </a:prstGeom>
          <a:noFill/>
        </p:spPr>
        <p:txBody>
          <a:bodyPr wrap="square" rtlCol="0">
            <a:spAutoFit/>
          </a:bodyPr>
          <a:lstStyle/>
          <a:p>
            <a:r>
              <a:rPr lang="en-GB" dirty="0"/>
              <a:t>Arrive at school at the usual time. Bring with you your kit (see kit list) and a packed lunch and water bottle. </a:t>
            </a:r>
          </a:p>
          <a:p>
            <a:r>
              <a:rPr lang="en-GB" dirty="0"/>
              <a:t>11.30 am – Children travel to BF Adventure via school minibus and staff cars. </a:t>
            </a:r>
          </a:p>
          <a:p>
            <a:r>
              <a:rPr lang="en-GB" dirty="0"/>
              <a:t>12.00 pm – Arrive at BF Adventure, orientation </a:t>
            </a:r>
            <a:r>
              <a:rPr lang="en-GB" dirty="0" err="1"/>
              <a:t>inc</a:t>
            </a:r>
            <a:r>
              <a:rPr lang="en-GB" dirty="0"/>
              <a:t> move into tents. </a:t>
            </a:r>
          </a:p>
          <a:p>
            <a:r>
              <a:rPr lang="en-GB" dirty="0"/>
              <a:t>12.30 pm – Lunch </a:t>
            </a:r>
          </a:p>
          <a:p>
            <a:r>
              <a:rPr lang="en-GB" dirty="0"/>
              <a:t>1.00 pm  - afternoon activities: Zip Wire and Low Ropes Course. </a:t>
            </a:r>
          </a:p>
          <a:p>
            <a:r>
              <a:rPr lang="en-GB" dirty="0"/>
              <a:t>4.00 pm – Free time </a:t>
            </a:r>
          </a:p>
          <a:p>
            <a:r>
              <a:rPr lang="en-GB" dirty="0"/>
              <a:t>5.30 pm – Dinner (Pasta and a choice of salad) </a:t>
            </a:r>
          </a:p>
          <a:p>
            <a:r>
              <a:rPr lang="en-GB" dirty="0"/>
              <a:t>6.30 pm – Self-led activities (rounders/ team games) </a:t>
            </a:r>
          </a:p>
          <a:p>
            <a:r>
              <a:rPr lang="en-GB" dirty="0"/>
              <a:t>8.30 pm - Preparation for bed </a:t>
            </a:r>
          </a:p>
          <a:p>
            <a:r>
              <a:rPr lang="en-GB" dirty="0"/>
              <a:t>9.00 pm – into tents </a:t>
            </a:r>
          </a:p>
          <a:p>
            <a:r>
              <a:rPr lang="en-GB" dirty="0"/>
              <a:t>10.00 pm – Lights out. </a:t>
            </a:r>
          </a:p>
        </p:txBody>
      </p:sp>
    </p:spTree>
    <p:extLst>
      <p:ext uri="{BB962C8B-B14F-4D97-AF65-F5344CB8AC3E}">
        <p14:creationId xmlns:p14="http://schemas.microsoft.com/office/powerpoint/2010/main" val="1851896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GB" dirty="0"/>
              <a:t>Day 2 </a:t>
            </a:r>
          </a:p>
        </p:txBody>
      </p:sp>
      <p:sp>
        <p:nvSpPr>
          <p:cNvPr id="3" name="Content Placeholder 2"/>
          <p:cNvSpPr>
            <a:spLocks noGrp="1"/>
          </p:cNvSpPr>
          <p:nvPr>
            <p:ph idx="1"/>
          </p:nvPr>
        </p:nvSpPr>
        <p:spPr/>
        <p:txBody>
          <a:bodyPr rtlCol="0">
            <a:normAutofit/>
          </a:bodyPr>
          <a:lstStyle/>
          <a:p>
            <a:pPr rtl="0"/>
            <a:r>
              <a:rPr lang="en-GB" sz="1800" dirty="0"/>
              <a:t>7.30 am – Wake up, dress, teeth and preparations of the day. </a:t>
            </a:r>
          </a:p>
          <a:p>
            <a:pPr rtl="0"/>
            <a:r>
              <a:rPr lang="en-GB" sz="1800" dirty="0"/>
              <a:t>8.30 am – Breakfast (Breakfast baps, fruit juice, toast etc) </a:t>
            </a:r>
          </a:p>
          <a:p>
            <a:pPr rtl="0"/>
            <a:r>
              <a:rPr lang="en-GB" sz="1800" dirty="0"/>
              <a:t>9.30 am – Preparation for the day, sun cream, hats / raincoats, waterproofs, toilet etc. </a:t>
            </a:r>
          </a:p>
          <a:p>
            <a:pPr rtl="0"/>
            <a:r>
              <a:rPr lang="en-GB" sz="1800" dirty="0"/>
              <a:t>10.00 am – Activity one: Kayaking </a:t>
            </a:r>
          </a:p>
          <a:p>
            <a:pPr rtl="0"/>
            <a:r>
              <a:rPr lang="en-GB" sz="1800" dirty="0"/>
              <a:t>12.00 pm – Lunch (packed lunch provided by BF Adventure) </a:t>
            </a:r>
          </a:p>
          <a:p>
            <a:pPr rtl="0"/>
            <a:r>
              <a:rPr lang="en-GB" sz="1800" dirty="0"/>
              <a:t>1.00 pm – Activity two: Temple Run </a:t>
            </a:r>
          </a:p>
          <a:p>
            <a:r>
              <a:rPr lang="en-GB" sz="1800" dirty="0"/>
              <a:t>4.00 pm – Free time </a:t>
            </a:r>
          </a:p>
          <a:p>
            <a:r>
              <a:rPr lang="en-GB" sz="1800" dirty="0"/>
              <a:t>5.30 pm – Dinner (BBQ and a choice of salad) </a:t>
            </a:r>
          </a:p>
          <a:p>
            <a:r>
              <a:rPr lang="en-GB" sz="1800" dirty="0"/>
              <a:t>6.30 pm – Self-led activities (Talent Show – small props or items can be brought from home) </a:t>
            </a:r>
          </a:p>
          <a:p>
            <a:r>
              <a:rPr lang="en-GB" sz="1800" dirty="0"/>
              <a:t>8.30 pm - Preparation for bed </a:t>
            </a:r>
          </a:p>
          <a:p>
            <a:r>
              <a:rPr lang="en-GB" sz="1800" dirty="0"/>
              <a:t>9.00 pm – into tents </a:t>
            </a:r>
          </a:p>
          <a:p>
            <a:r>
              <a:rPr lang="en-GB" sz="1800" dirty="0"/>
              <a:t>10.00 pm – Lights out. </a:t>
            </a:r>
          </a:p>
          <a:p>
            <a:pPr rtl="0"/>
            <a:endParaRPr lang="en-GB" sz="1800" dirty="0"/>
          </a:p>
          <a:p>
            <a:pPr rtl="0"/>
            <a:endParaRPr lang="en-GB" sz="1800" dirty="0"/>
          </a:p>
          <a:p>
            <a:pPr rtl="0"/>
            <a:endParaRPr lang="en-GB" sz="1800" dirty="0"/>
          </a:p>
        </p:txBody>
      </p:sp>
    </p:spTree>
    <p:extLst>
      <p:ext uri="{BB962C8B-B14F-4D97-AF65-F5344CB8AC3E}">
        <p14:creationId xmlns:p14="http://schemas.microsoft.com/office/powerpoint/2010/main" val="997860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GB" dirty="0"/>
              <a:t>Day 3 </a:t>
            </a:r>
          </a:p>
        </p:txBody>
      </p:sp>
      <p:sp>
        <p:nvSpPr>
          <p:cNvPr id="3" name="Content Placeholder 2"/>
          <p:cNvSpPr>
            <a:spLocks noGrp="1"/>
          </p:cNvSpPr>
          <p:nvPr>
            <p:ph idx="1"/>
          </p:nvPr>
        </p:nvSpPr>
        <p:spPr/>
        <p:txBody>
          <a:bodyPr rtlCol="0">
            <a:normAutofit lnSpcReduction="10000"/>
          </a:bodyPr>
          <a:lstStyle/>
          <a:p>
            <a:pPr rtl="0"/>
            <a:r>
              <a:rPr lang="en-GB" sz="2800" dirty="0"/>
              <a:t>7.30 am – Wake up, dress, teeth and preparations of the day. </a:t>
            </a:r>
          </a:p>
          <a:p>
            <a:pPr rtl="0"/>
            <a:r>
              <a:rPr lang="en-GB" sz="2800" dirty="0"/>
              <a:t>8.30 am – Breakfast (Breakfast baps, fruit juice, toast etc) </a:t>
            </a:r>
          </a:p>
          <a:p>
            <a:pPr rtl="0"/>
            <a:r>
              <a:rPr lang="en-GB" sz="2800" dirty="0"/>
              <a:t>9.30 am – Preparation for the day, sun cream, hats / raincoats, waterproofs, toilet etc. </a:t>
            </a:r>
          </a:p>
          <a:p>
            <a:pPr rtl="0"/>
            <a:r>
              <a:rPr lang="en-GB" sz="2800" dirty="0"/>
              <a:t>10.00 am – Activity one: Giant Catapult Building </a:t>
            </a:r>
          </a:p>
          <a:p>
            <a:pPr rtl="0"/>
            <a:r>
              <a:rPr lang="en-GB" sz="2800" dirty="0"/>
              <a:t>12.00 pm – Lunch (packed lunch provided by BF Adventure)</a:t>
            </a:r>
          </a:p>
          <a:p>
            <a:pPr rtl="0"/>
            <a:r>
              <a:rPr lang="en-GB" sz="2800" dirty="0"/>
              <a:t>12.30 pm – Tidy up and pack.</a:t>
            </a:r>
          </a:p>
          <a:p>
            <a:pPr rtl="0"/>
            <a:r>
              <a:rPr lang="en-GB" dirty="0"/>
              <a:t>1.00 pm – Leave </a:t>
            </a:r>
          </a:p>
          <a:p>
            <a:pPr rtl="0"/>
            <a:r>
              <a:rPr lang="en-GB" sz="2800" dirty="0"/>
              <a:t>1.30 pm – Arrive at school </a:t>
            </a:r>
          </a:p>
          <a:p>
            <a:pPr rtl="0"/>
            <a:r>
              <a:rPr lang="en-GB" sz="2800" dirty="0"/>
              <a:t>3.15 pm – Usual pick-up arrangements.  </a:t>
            </a:r>
          </a:p>
          <a:p>
            <a:pPr rtl="0"/>
            <a:endParaRPr lang="en-GB" dirty="0"/>
          </a:p>
        </p:txBody>
      </p:sp>
    </p:spTree>
    <p:extLst>
      <p:ext uri="{BB962C8B-B14F-4D97-AF65-F5344CB8AC3E}">
        <p14:creationId xmlns:p14="http://schemas.microsoft.com/office/powerpoint/2010/main" val="384888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rtlCol="0"/>
          <a:lstStyle/>
          <a:p>
            <a:pPr rtl="0"/>
            <a:r>
              <a:rPr lang="en-GB" dirty="0"/>
              <a:t>Sleeping arrangements</a:t>
            </a:r>
          </a:p>
        </p:txBody>
      </p:sp>
      <p:sp>
        <p:nvSpPr>
          <p:cNvPr id="6" name="Text Placeholder 5"/>
          <p:cNvSpPr>
            <a:spLocks noGrp="1"/>
          </p:cNvSpPr>
          <p:nvPr>
            <p:ph sz="half" idx="1"/>
          </p:nvPr>
        </p:nvSpPr>
        <p:spPr/>
        <p:txBody>
          <a:bodyPr rtlCol="0"/>
          <a:lstStyle/>
          <a:p>
            <a:pPr rtl="0"/>
            <a:r>
              <a:rPr lang="en-GB" dirty="0"/>
              <a:t>We strongly encourage all children to stay for the night as it is part of the whole experience and is bonding for the cohort – often being the aspect of the trip which the children enjoy the most. Any alternative arrangements need to be agreed before we take part in this residential.  </a:t>
            </a:r>
          </a:p>
        </p:txBody>
      </p:sp>
      <p:pic>
        <p:nvPicPr>
          <p:cNvPr id="4" name="Picture 3">
            <a:extLst>
              <a:ext uri="{FF2B5EF4-FFF2-40B4-BE49-F238E27FC236}">
                <a16:creationId xmlns:a16="http://schemas.microsoft.com/office/drawing/2014/main" id="{B8A08FE8-D6DF-98BA-EF25-987C93D8F0BD}"/>
              </a:ext>
            </a:extLst>
          </p:cNvPr>
          <p:cNvPicPr>
            <a:picLocks noChangeAspect="1"/>
          </p:cNvPicPr>
          <p:nvPr/>
        </p:nvPicPr>
        <p:blipFill>
          <a:blip r:embed="rId3"/>
          <a:stretch>
            <a:fillRect/>
          </a:stretch>
        </p:blipFill>
        <p:spPr>
          <a:xfrm>
            <a:off x="5149516" y="3870541"/>
            <a:ext cx="6934204" cy="2830101"/>
          </a:xfrm>
          <a:prstGeom prst="rect">
            <a:avLst/>
          </a:prstGeom>
        </p:spPr>
      </p:pic>
      <p:sp>
        <p:nvSpPr>
          <p:cNvPr id="5" name="TextBox 4">
            <a:extLst>
              <a:ext uri="{FF2B5EF4-FFF2-40B4-BE49-F238E27FC236}">
                <a16:creationId xmlns:a16="http://schemas.microsoft.com/office/drawing/2014/main" id="{9946F223-72C9-78A8-00B0-51361CF841EC}"/>
              </a:ext>
            </a:extLst>
          </p:cNvPr>
          <p:cNvSpPr txBox="1"/>
          <p:nvPr/>
        </p:nvSpPr>
        <p:spPr>
          <a:xfrm>
            <a:off x="7151571" y="1049154"/>
            <a:ext cx="4052235" cy="1754326"/>
          </a:xfrm>
          <a:prstGeom prst="rect">
            <a:avLst/>
          </a:prstGeom>
          <a:noFill/>
        </p:spPr>
        <p:txBody>
          <a:bodyPr wrap="square" rtlCol="0">
            <a:spAutoFit/>
          </a:bodyPr>
          <a:lstStyle/>
          <a:p>
            <a:r>
              <a:rPr lang="en-GB" b="1" dirty="0"/>
              <a:t>Tent groups</a:t>
            </a:r>
          </a:p>
          <a:p>
            <a:r>
              <a:rPr lang="en-GB" dirty="0"/>
              <a:t>There are up to 5 children per tent, these groups will be decided on the morning of the trip and will be in conjunction with your child’s choice. They will have at least 1 friend with them in their tent. </a:t>
            </a:r>
          </a:p>
        </p:txBody>
      </p:sp>
    </p:spTree>
    <p:extLst>
      <p:ext uri="{BB962C8B-B14F-4D97-AF65-F5344CB8AC3E}">
        <p14:creationId xmlns:p14="http://schemas.microsoft.com/office/powerpoint/2010/main" val="4237039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GB" dirty="0"/>
              <a:t>Toilets and Showers </a:t>
            </a:r>
          </a:p>
        </p:txBody>
      </p:sp>
      <p:sp>
        <p:nvSpPr>
          <p:cNvPr id="3" name="Content Placeholder 2"/>
          <p:cNvSpPr>
            <a:spLocks noGrp="1"/>
          </p:cNvSpPr>
          <p:nvPr>
            <p:ph idx="1"/>
          </p:nvPr>
        </p:nvSpPr>
        <p:spPr/>
        <p:txBody>
          <a:bodyPr rtlCol="0"/>
          <a:lstStyle/>
          <a:p>
            <a:pPr rtl="0"/>
            <a:r>
              <a:rPr lang="en-GB" dirty="0"/>
              <a:t>There are numbers of clean, new toilets and showers within the camping area. If your child needs to go to the toilet in the nighttime, they are to take their torch, AND a friend – even if this means waking the friend up! – and take themselves to the toilet block. Please don’t worry about using the toilet at night – it is very safe and  within easy reach of the tent block. </a:t>
            </a:r>
          </a:p>
          <a:p>
            <a:pPr rtl="0"/>
            <a:r>
              <a:rPr lang="en-GB" dirty="0"/>
              <a:t>Children will be encouraged to take a shower at least once whilst we are away. </a:t>
            </a:r>
          </a:p>
        </p:txBody>
      </p:sp>
    </p:spTree>
    <p:extLst>
      <p:ext uri="{BB962C8B-B14F-4D97-AF65-F5344CB8AC3E}">
        <p14:creationId xmlns:p14="http://schemas.microsoft.com/office/powerpoint/2010/main" val="3514341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rtl="0"/>
            <a:r>
              <a:rPr lang="en-GB" dirty="0"/>
              <a:t>Kit List </a:t>
            </a:r>
            <a:br>
              <a:rPr lang="en-GB" dirty="0"/>
            </a:br>
            <a:endParaRPr lang="en-GB" dirty="0"/>
          </a:p>
        </p:txBody>
      </p:sp>
      <p:pic>
        <p:nvPicPr>
          <p:cNvPr id="5" name="Picture 4">
            <a:extLst>
              <a:ext uri="{FF2B5EF4-FFF2-40B4-BE49-F238E27FC236}">
                <a16:creationId xmlns:a16="http://schemas.microsoft.com/office/drawing/2014/main" id="{C2C1895B-E799-10BC-82B5-DA6A0CD40F78}"/>
              </a:ext>
            </a:extLst>
          </p:cNvPr>
          <p:cNvPicPr>
            <a:picLocks noChangeAspect="1"/>
          </p:cNvPicPr>
          <p:nvPr/>
        </p:nvPicPr>
        <p:blipFill>
          <a:blip r:embed="rId3"/>
          <a:stretch>
            <a:fillRect/>
          </a:stretch>
        </p:blipFill>
        <p:spPr>
          <a:xfrm>
            <a:off x="3068048" y="656185"/>
            <a:ext cx="5421434" cy="6081499"/>
          </a:xfrm>
          <a:prstGeom prst="rect">
            <a:avLst/>
          </a:prstGeom>
        </p:spPr>
      </p:pic>
    </p:spTree>
    <p:extLst>
      <p:ext uri="{BB962C8B-B14F-4D97-AF65-F5344CB8AC3E}">
        <p14:creationId xmlns:p14="http://schemas.microsoft.com/office/powerpoint/2010/main" val="3046085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GB" dirty="0"/>
              <a:t>Gadgets, cameras, phones </a:t>
            </a:r>
          </a:p>
        </p:txBody>
      </p:sp>
      <p:sp>
        <p:nvSpPr>
          <p:cNvPr id="4" name="Text Placeholder 3"/>
          <p:cNvSpPr>
            <a:spLocks noGrp="1"/>
          </p:cNvSpPr>
          <p:nvPr>
            <p:ph sz="half" idx="1"/>
          </p:nvPr>
        </p:nvSpPr>
        <p:spPr/>
        <p:txBody>
          <a:bodyPr rtlCol="0"/>
          <a:lstStyle/>
          <a:p>
            <a:pPr rtl="0"/>
            <a:r>
              <a:rPr lang="en-GB" dirty="0"/>
              <a:t>None of these items are necessary or permitted. If your child needs to speak with you, there is a school mobile which will be available to them. </a:t>
            </a:r>
          </a:p>
          <a:p>
            <a:pPr rtl="0"/>
            <a:endParaRPr lang="en-GB" dirty="0"/>
          </a:p>
          <a:p>
            <a:pPr marL="109728" indent="0" rtl="0">
              <a:buNone/>
            </a:pPr>
            <a:r>
              <a:rPr lang="en-GB" b="1" u="sng" dirty="0"/>
              <a:t>Books, colouring, card games </a:t>
            </a:r>
          </a:p>
          <a:p>
            <a:pPr marL="109728" indent="0" rtl="0">
              <a:buNone/>
            </a:pPr>
            <a:r>
              <a:rPr lang="en-GB" dirty="0"/>
              <a:t>You can bring 1 or two of these items – NO electrical items please </a:t>
            </a:r>
          </a:p>
        </p:txBody>
      </p:sp>
      <p:sp>
        <p:nvSpPr>
          <p:cNvPr id="5" name="Content Placeholder 4"/>
          <p:cNvSpPr>
            <a:spLocks noGrp="1"/>
          </p:cNvSpPr>
          <p:nvPr>
            <p:ph sz="half" idx="2"/>
          </p:nvPr>
        </p:nvSpPr>
        <p:spPr/>
        <p:txBody>
          <a:bodyPr rtlCol="0"/>
          <a:lstStyle/>
          <a:p>
            <a:pPr marL="109728" indent="0" rtl="0">
              <a:buNone/>
            </a:pPr>
            <a:r>
              <a:rPr lang="en-GB" b="1" u="sng" dirty="0"/>
              <a:t>Updates </a:t>
            </a:r>
          </a:p>
          <a:p>
            <a:pPr rtl="0"/>
            <a:r>
              <a:rPr lang="en-GB" dirty="0"/>
              <a:t>We will keep you updated at the end of each day through an email to the 1. contact on your child’s list. </a:t>
            </a:r>
          </a:p>
          <a:p>
            <a:pPr rtl="0"/>
            <a:r>
              <a:rPr lang="en-GB" dirty="0"/>
              <a:t>We will also be uploading photos to the BF adventure section of the school website. </a:t>
            </a:r>
          </a:p>
          <a:p>
            <a:pPr rtl="0"/>
            <a:r>
              <a:rPr lang="en-GB" dirty="0"/>
              <a:t>No news is good news – if you don’t hear from us in the daytime – your children are having a GREAT time! </a:t>
            </a:r>
          </a:p>
        </p:txBody>
      </p:sp>
    </p:spTree>
    <p:extLst>
      <p:ext uri="{BB962C8B-B14F-4D97-AF65-F5344CB8AC3E}">
        <p14:creationId xmlns:p14="http://schemas.microsoft.com/office/powerpoint/2010/main" val="411993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GB" dirty="0"/>
              <a:t>Food </a:t>
            </a:r>
          </a:p>
        </p:txBody>
      </p:sp>
      <p:sp>
        <p:nvSpPr>
          <p:cNvPr id="3" name="Text Placeholder 2"/>
          <p:cNvSpPr>
            <a:spLocks noGrp="1"/>
          </p:cNvSpPr>
          <p:nvPr>
            <p:ph idx="1"/>
          </p:nvPr>
        </p:nvSpPr>
        <p:spPr/>
        <p:txBody>
          <a:bodyPr rtlCol="0">
            <a:normAutofit/>
          </a:bodyPr>
          <a:lstStyle/>
          <a:p>
            <a:pPr rtl="0"/>
            <a:r>
              <a:rPr lang="en-GB" sz="1800" dirty="0"/>
              <a:t>Day 1 </a:t>
            </a:r>
          </a:p>
          <a:p>
            <a:pPr rtl="0"/>
            <a:r>
              <a:rPr lang="en-GB" sz="1800" dirty="0"/>
              <a:t>Bring your own packed lunches and water bottles – no food is allowed in the tents as it encourages rodents.</a:t>
            </a:r>
          </a:p>
          <a:p>
            <a:pPr rtl="0"/>
            <a:r>
              <a:rPr lang="en-GB" sz="1800" dirty="0"/>
              <a:t>Dinner – Pasta and salad </a:t>
            </a:r>
          </a:p>
          <a:p>
            <a:pPr rtl="0"/>
            <a:r>
              <a:rPr lang="en-GB" sz="1800" dirty="0"/>
              <a:t>Day 2 </a:t>
            </a:r>
          </a:p>
          <a:p>
            <a:pPr rtl="0"/>
            <a:r>
              <a:rPr lang="en-GB" sz="1800" dirty="0"/>
              <a:t>Breakfast – breakfast baps, toast, Juice </a:t>
            </a:r>
          </a:p>
          <a:p>
            <a:pPr rtl="0"/>
            <a:r>
              <a:rPr lang="en-GB" sz="1800" dirty="0"/>
              <a:t>Packed lunch – provided by BF adventure</a:t>
            </a:r>
          </a:p>
          <a:p>
            <a:pPr rtl="0"/>
            <a:r>
              <a:rPr lang="en-GB" sz="1800" dirty="0"/>
              <a:t>Dinner – BBQ </a:t>
            </a:r>
          </a:p>
          <a:p>
            <a:pPr rtl="0"/>
            <a:r>
              <a:rPr lang="en-GB" sz="1800" dirty="0"/>
              <a:t>Day 3 </a:t>
            </a:r>
          </a:p>
          <a:p>
            <a:pPr rtl="0"/>
            <a:r>
              <a:rPr lang="en-GB" sz="1800" dirty="0"/>
              <a:t>Breakfast (as above) </a:t>
            </a:r>
          </a:p>
          <a:p>
            <a:pPr rtl="0"/>
            <a:r>
              <a:rPr lang="en-GB" sz="1800" dirty="0"/>
              <a:t>Packed lunch – provided by BF Adventure</a:t>
            </a:r>
            <a:endParaRPr lang="en-GB" dirty="0"/>
          </a:p>
        </p:txBody>
      </p:sp>
    </p:spTree>
    <p:extLst>
      <p:ext uri="{BB962C8B-B14F-4D97-AF65-F5344CB8AC3E}">
        <p14:creationId xmlns:p14="http://schemas.microsoft.com/office/powerpoint/2010/main" val="2822598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aining presentation">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Office_16224345_TF03460604.potx" id="{E7E0BD26-C043-45F4-96D1-04BA13E49D2C}" vid="{5436AFAD-CFB0-446B-836C-C3E13AB52501}"/>
    </a:ext>
  </a:extLst>
</a:theme>
</file>

<file path=ppt/theme/theme2.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549081C8079E24DAB32667F77222209" ma:contentTypeVersion="15" ma:contentTypeDescription="Create a new document." ma:contentTypeScope="" ma:versionID="421d294665261c0e0daf11b8f367f9b3">
  <xsd:schema xmlns:xsd="http://www.w3.org/2001/XMLSchema" xmlns:xs="http://www.w3.org/2001/XMLSchema" xmlns:p="http://schemas.microsoft.com/office/2006/metadata/properties" xmlns:ns2="05292300-17c7-40a4-bfde-f1081aba367f" xmlns:ns3="590ada86-4eb9-49ca-8a95-108cc3ed69bf" targetNamespace="http://schemas.microsoft.com/office/2006/metadata/properties" ma:root="true" ma:fieldsID="6ff0a02f8adae277b60de426373fc3bf" ns2:_="" ns3:_="">
    <xsd:import namespace="05292300-17c7-40a4-bfde-f1081aba367f"/>
    <xsd:import namespace="590ada86-4eb9-49ca-8a95-108cc3ed69b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292300-17c7-40a4-bfde-f1081aba36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93c91b65-e4df-4ac8-9afb-0d9e104a4cfc"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90ada86-4eb9-49ca-8a95-108cc3ed69b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3075324-374b-48c3-8ee8-075de4453f00}" ma:internalName="TaxCatchAll" ma:showField="CatchAllData" ma:web="590ada86-4eb9-49ca-8a95-108cc3ed69bf">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5292300-17c7-40a4-bfde-f1081aba367f">
      <Terms xmlns="http://schemas.microsoft.com/office/infopath/2007/PartnerControls"/>
    </lcf76f155ced4ddcb4097134ff3c332f>
    <TaxCatchAll xmlns="590ada86-4eb9-49ca-8a95-108cc3ed69bf" xsi:nil="true"/>
    <SharedWithUsers xmlns="590ada86-4eb9-49ca-8a95-108cc3ed69bf">
      <UserInfo>
        <DisplayName>Kerrie Mogridge</DisplayName>
        <AccountId>23</AccountId>
        <AccountType/>
      </UserInfo>
      <UserInfo>
        <DisplayName>Jacque Thomas</DisplayName>
        <AccountId>24</AccountId>
        <AccountType/>
      </UserInfo>
      <UserInfo>
        <DisplayName>Helen Medlin</DisplayName>
        <AccountId>25</AccountId>
        <AccountType/>
      </UserInfo>
      <UserInfo>
        <DisplayName>Secretary at Mylor Bridge</DisplayName>
        <AccountId>20</AccountId>
        <AccountType/>
      </UserInfo>
    </SharedWithUsers>
  </documentManagement>
</p:properties>
</file>

<file path=customXml/itemProps1.xml><?xml version="1.0" encoding="utf-8"?>
<ds:datastoreItem xmlns:ds="http://schemas.openxmlformats.org/officeDocument/2006/customXml" ds:itemID="{A0C784D8-FECF-443F-9C88-AD25FC208B9A}">
  <ds:schemaRefs>
    <ds:schemaRef ds:uri="http://schemas.microsoft.com/sharepoint/v3/contenttype/forms"/>
  </ds:schemaRefs>
</ds:datastoreItem>
</file>

<file path=customXml/itemProps2.xml><?xml version="1.0" encoding="utf-8"?>
<ds:datastoreItem xmlns:ds="http://schemas.openxmlformats.org/officeDocument/2006/customXml" ds:itemID="{AA3BED84-0281-4ADA-BFBD-286087D0CF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292300-17c7-40a4-bfde-f1081aba367f"/>
    <ds:schemaRef ds:uri="590ada86-4eb9-49ca-8a95-108cc3ed69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E37B849-135A-403D-B834-2988F476B31F}">
  <ds:schemaRefs>
    <ds:schemaRef ds:uri="05292300-17c7-40a4-bfde-f1081aba367f"/>
    <ds:schemaRef ds:uri="http://purl.org/dc/elements/1.1/"/>
    <ds:schemaRef ds:uri="http://schemas.openxmlformats.org/package/2006/metadata/core-properties"/>
    <ds:schemaRef ds:uri="http://www.w3.org/XML/1998/namespace"/>
    <ds:schemaRef ds:uri="http://schemas.microsoft.com/office/2006/documentManagement/types"/>
    <ds:schemaRef ds:uri="http://schemas.microsoft.com/office/2006/metadata/properties"/>
    <ds:schemaRef ds:uri="http://purl.org/dc/dcmitype/"/>
    <ds:schemaRef ds:uri="http://schemas.microsoft.com/office/infopath/2007/PartnerControls"/>
    <ds:schemaRef ds:uri="590ada86-4eb9-49ca-8a95-108cc3ed69bf"/>
    <ds:schemaRef ds:uri="http://purl.org/dc/terms/"/>
  </ds:schemaRefs>
</ds:datastoreItem>
</file>

<file path=docProps/app.xml><?xml version="1.0" encoding="utf-8"?>
<Properties xmlns="http://schemas.openxmlformats.org/officeDocument/2006/extended-properties" xmlns:vt="http://schemas.openxmlformats.org/officeDocument/2006/docPropsVTypes">
  <Template>{848BA607-7A68-4FBC-852B-D69C173C80C3}tf03460604_win32</Template>
  <TotalTime>269</TotalTime>
  <Words>956</Words>
  <Application>Microsoft Office PowerPoint</Application>
  <PresentationFormat>Widescreen</PresentationFormat>
  <Paragraphs>94</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Georgia</vt:lpstr>
      <vt:lpstr>Wingdings 2</vt:lpstr>
      <vt:lpstr>Training presentation</vt:lpstr>
      <vt:lpstr>BF Adventure  Year 3 and 4 Residential  12-14th June 2024 </vt:lpstr>
      <vt:lpstr>Day 1 </vt:lpstr>
      <vt:lpstr>Day 2 </vt:lpstr>
      <vt:lpstr>Day 3 </vt:lpstr>
      <vt:lpstr>Sleeping arrangements</vt:lpstr>
      <vt:lpstr>Toilets and Showers </vt:lpstr>
      <vt:lpstr>Kit List  </vt:lpstr>
      <vt:lpstr>Gadgets, cameras, phones </vt:lpstr>
      <vt:lpstr>Food </vt:lpstr>
      <vt:lpstr>Getting Lost!</vt:lpstr>
      <vt:lpstr>Sun cream + Insect Repellent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BF Adventure  Year 3 and 4 Residential 2024 </dc:title>
  <dc:creator>Vicky Sanderson</dc:creator>
  <cp:lastModifiedBy>Vicky Sanderson</cp:lastModifiedBy>
  <cp:revision>1</cp:revision>
  <dcterms:created xsi:type="dcterms:W3CDTF">2024-04-22T13:53:21Z</dcterms:created>
  <dcterms:modified xsi:type="dcterms:W3CDTF">2024-05-03T17:41:16Z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0x0101004549081C8079E24DAB32667F77222209</vt:lpwstr>
  </property>
  <property fmtid="{D5CDD505-2E9C-101B-9397-08002B2CF9AE}" pid="3" name="MediaServiceImageTags">
    <vt:lpwstr/>
  </property>
</Properties>
</file>