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/>
    <p:restoredTop sz="94632"/>
  </p:normalViewPr>
  <p:slideViewPr>
    <p:cSldViewPr snapToGrid="0" snapToObjects="1">
      <p:cViewPr varScale="1">
        <p:scale>
          <a:sx n="88" d="100"/>
          <a:sy n="88" d="100"/>
        </p:scale>
        <p:origin x="9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C3A75-3BC4-1749-881C-16040ECF555C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DB284A-DD89-904C-997A-320321AE2CB5}">
      <dgm:prSet phldrT="[Text]"/>
      <dgm:spPr/>
      <dgm:t>
        <a:bodyPr/>
        <a:lstStyle/>
        <a:p>
          <a:r>
            <a:rPr lang="en-GB" dirty="0"/>
            <a:t>1</a:t>
          </a:r>
        </a:p>
      </dgm:t>
    </dgm:pt>
    <dgm:pt modelId="{5880EBFC-D42C-DE46-89B0-8E3CA6290706}" type="parTrans" cxnId="{570578CC-68C5-A840-B464-22AA0867A1B5}">
      <dgm:prSet/>
      <dgm:spPr/>
      <dgm:t>
        <a:bodyPr/>
        <a:lstStyle/>
        <a:p>
          <a:endParaRPr lang="en-GB"/>
        </a:p>
      </dgm:t>
    </dgm:pt>
    <dgm:pt modelId="{DA9024F9-878B-2D4A-9671-A4DB4B60D017}" type="sibTrans" cxnId="{570578CC-68C5-A840-B464-22AA0867A1B5}">
      <dgm:prSet/>
      <dgm:spPr/>
      <dgm:t>
        <a:bodyPr/>
        <a:lstStyle/>
        <a:p>
          <a:endParaRPr lang="en-GB"/>
        </a:p>
      </dgm:t>
    </dgm:pt>
    <dgm:pt modelId="{56880D4B-8764-784D-8B5B-308277CF0EB4}">
      <dgm:prSet phldrT="[Text]"/>
      <dgm:spPr/>
      <dgm:t>
        <a:bodyPr/>
        <a:lstStyle/>
        <a:p>
          <a:r>
            <a:rPr lang="en-GB" dirty="0"/>
            <a:t>Know how to keep healthy through diet</a:t>
          </a:r>
        </a:p>
      </dgm:t>
    </dgm:pt>
    <dgm:pt modelId="{2EF0D790-5040-EE40-A2AF-DEC0EF1284FF}" type="parTrans" cxnId="{2760D329-F682-634B-BB6B-3734B547B176}">
      <dgm:prSet/>
      <dgm:spPr/>
      <dgm:t>
        <a:bodyPr/>
        <a:lstStyle/>
        <a:p>
          <a:endParaRPr lang="en-GB"/>
        </a:p>
      </dgm:t>
    </dgm:pt>
    <dgm:pt modelId="{BAFE5C33-B37D-7D49-8221-9D2297EBE9C4}" type="sibTrans" cxnId="{2760D329-F682-634B-BB6B-3734B547B176}">
      <dgm:prSet/>
      <dgm:spPr/>
      <dgm:t>
        <a:bodyPr/>
        <a:lstStyle/>
        <a:p>
          <a:endParaRPr lang="en-GB"/>
        </a:p>
      </dgm:t>
    </dgm:pt>
    <dgm:pt modelId="{7BBC9F84-DCB2-A443-8086-18C8BDDC1095}">
      <dgm:prSet phldrT="[Text]"/>
      <dgm:spPr/>
      <dgm:t>
        <a:bodyPr/>
        <a:lstStyle/>
        <a:p>
          <a:r>
            <a:rPr lang="en-GB" dirty="0"/>
            <a:t>2</a:t>
          </a:r>
        </a:p>
      </dgm:t>
    </dgm:pt>
    <dgm:pt modelId="{0E614465-AF25-A843-A637-65E562E2DFC8}" type="parTrans" cxnId="{91BCC43E-435D-DD44-9360-AE1CF9D9EA1C}">
      <dgm:prSet/>
      <dgm:spPr/>
      <dgm:t>
        <a:bodyPr/>
        <a:lstStyle/>
        <a:p>
          <a:endParaRPr lang="en-GB"/>
        </a:p>
      </dgm:t>
    </dgm:pt>
    <dgm:pt modelId="{285A2511-DD78-AC4D-BE1D-6F309E53EBA1}" type="sibTrans" cxnId="{91BCC43E-435D-DD44-9360-AE1CF9D9EA1C}">
      <dgm:prSet/>
      <dgm:spPr/>
      <dgm:t>
        <a:bodyPr/>
        <a:lstStyle/>
        <a:p>
          <a:endParaRPr lang="en-GB"/>
        </a:p>
      </dgm:t>
    </dgm:pt>
    <dgm:pt modelId="{E6D153B6-5389-2C4C-AF71-359444B7D827}">
      <dgm:prSet phldrT="[Text]"/>
      <dgm:spPr/>
      <dgm:t>
        <a:bodyPr/>
        <a:lstStyle/>
        <a:p>
          <a:r>
            <a:rPr lang="en-GB" dirty="0"/>
            <a:t>Design a healthy dinner for Tim Peake in space</a:t>
          </a:r>
        </a:p>
      </dgm:t>
    </dgm:pt>
    <dgm:pt modelId="{A4FBA755-D012-D045-9EA6-3C28841D0DED}" type="parTrans" cxnId="{4F881928-B336-6744-8456-3713E3F81A4D}">
      <dgm:prSet/>
      <dgm:spPr/>
      <dgm:t>
        <a:bodyPr/>
        <a:lstStyle/>
        <a:p>
          <a:endParaRPr lang="en-GB"/>
        </a:p>
      </dgm:t>
    </dgm:pt>
    <dgm:pt modelId="{FBBF2C20-96F4-7748-8969-AB16ED93F5FA}" type="sibTrans" cxnId="{4F881928-B336-6744-8456-3713E3F81A4D}">
      <dgm:prSet/>
      <dgm:spPr/>
      <dgm:t>
        <a:bodyPr/>
        <a:lstStyle/>
        <a:p>
          <a:endParaRPr lang="en-GB"/>
        </a:p>
      </dgm:t>
    </dgm:pt>
    <dgm:pt modelId="{E613C49E-4ECF-1F46-BD8A-6EFABF59386C}">
      <dgm:prSet phldrT="[Text]"/>
      <dgm:spPr/>
      <dgm:t>
        <a:bodyPr/>
        <a:lstStyle/>
        <a:p>
          <a:r>
            <a:rPr lang="en-GB" dirty="0"/>
            <a:t>3</a:t>
          </a:r>
        </a:p>
      </dgm:t>
    </dgm:pt>
    <dgm:pt modelId="{6F65C4FB-1F85-BA4E-ABAA-A966730EF981}" type="parTrans" cxnId="{DE9D80A8-1408-FE41-AE8F-64253B591D49}">
      <dgm:prSet/>
      <dgm:spPr/>
      <dgm:t>
        <a:bodyPr/>
        <a:lstStyle/>
        <a:p>
          <a:endParaRPr lang="en-GB"/>
        </a:p>
      </dgm:t>
    </dgm:pt>
    <dgm:pt modelId="{0FE747E8-DA68-274F-8FEB-B138D0182897}" type="sibTrans" cxnId="{DE9D80A8-1408-FE41-AE8F-64253B591D49}">
      <dgm:prSet/>
      <dgm:spPr/>
      <dgm:t>
        <a:bodyPr/>
        <a:lstStyle/>
        <a:p>
          <a:endParaRPr lang="en-GB"/>
        </a:p>
      </dgm:t>
    </dgm:pt>
    <dgm:pt modelId="{2BAC8EB8-5C27-2F49-89B0-6A592D9474A4}">
      <dgm:prSet phldrT="[Text]"/>
      <dgm:spPr/>
      <dgm:t>
        <a:bodyPr/>
        <a:lstStyle/>
        <a:p>
          <a:r>
            <a:rPr lang="en-GB" dirty="0"/>
            <a:t>Learn about voluntary and involuntary muscles</a:t>
          </a:r>
        </a:p>
      </dgm:t>
    </dgm:pt>
    <dgm:pt modelId="{CEF92E7D-9985-5346-A1CB-42CFA9B55DEB}" type="parTrans" cxnId="{AA642960-338F-354F-B9FF-7DCB35F5CD38}">
      <dgm:prSet/>
      <dgm:spPr/>
      <dgm:t>
        <a:bodyPr/>
        <a:lstStyle/>
        <a:p>
          <a:endParaRPr lang="en-GB"/>
        </a:p>
      </dgm:t>
    </dgm:pt>
    <dgm:pt modelId="{C15454F0-8E23-7748-87B2-3B419A6BF278}" type="sibTrans" cxnId="{AA642960-338F-354F-B9FF-7DCB35F5CD38}">
      <dgm:prSet/>
      <dgm:spPr/>
      <dgm:t>
        <a:bodyPr/>
        <a:lstStyle/>
        <a:p>
          <a:endParaRPr lang="en-GB"/>
        </a:p>
      </dgm:t>
    </dgm:pt>
    <dgm:pt modelId="{EDBD05D9-813B-EC48-A6A3-63EC6671CA4A}">
      <dgm:prSet phldrT="[Text]"/>
      <dgm:spPr/>
      <dgm:t>
        <a:bodyPr/>
        <a:lstStyle/>
        <a:p>
          <a:r>
            <a:rPr lang="en-GB" dirty="0"/>
            <a:t>4</a:t>
          </a:r>
        </a:p>
      </dgm:t>
    </dgm:pt>
    <dgm:pt modelId="{3F6B0609-A17C-CE4C-A03F-915506D0CE8A}" type="parTrans" cxnId="{08FEB832-E189-3D4C-B57A-0F6954FB8595}">
      <dgm:prSet/>
      <dgm:spPr/>
      <dgm:t>
        <a:bodyPr/>
        <a:lstStyle/>
        <a:p>
          <a:endParaRPr lang="en-GB"/>
        </a:p>
      </dgm:t>
    </dgm:pt>
    <dgm:pt modelId="{5820A19E-0F0F-7548-B052-3B466FE05D16}" type="sibTrans" cxnId="{08FEB832-E189-3D4C-B57A-0F6954FB8595}">
      <dgm:prSet/>
      <dgm:spPr/>
      <dgm:t>
        <a:bodyPr/>
        <a:lstStyle/>
        <a:p>
          <a:endParaRPr lang="en-GB"/>
        </a:p>
      </dgm:t>
    </dgm:pt>
    <dgm:pt modelId="{F82DEE6C-CAB3-2045-98CA-987F83B44522}">
      <dgm:prSet phldrT="[Text]"/>
      <dgm:spPr/>
      <dgm:t>
        <a:bodyPr/>
        <a:lstStyle/>
        <a:p>
          <a:r>
            <a:rPr lang="en-GB" dirty="0"/>
            <a:t>5</a:t>
          </a:r>
        </a:p>
      </dgm:t>
    </dgm:pt>
    <dgm:pt modelId="{384475E5-5EC4-6D4F-A11D-1751651DFECE}" type="parTrans" cxnId="{28538232-7E18-E347-A07C-BBB2739184E2}">
      <dgm:prSet/>
      <dgm:spPr/>
      <dgm:t>
        <a:bodyPr/>
        <a:lstStyle/>
        <a:p>
          <a:endParaRPr lang="en-GB"/>
        </a:p>
      </dgm:t>
    </dgm:pt>
    <dgm:pt modelId="{5CE02082-3D8D-C04C-A242-B0273A8AB467}" type="sibTrans" cxnId="{28538232-7E18-E347-A07C-BBB2739184E2}">
      <dgm:prSet/>
      <dgm:spPr/>
      <dgm:t>
        <a:bodyPr/>
        <a:lstStyle/>
        <a:p>
          <a:endParaRPr lang="en-GB"/>
        </a:p>
      </dgm:t>
    </dgm:pt>
    <dgm:pt modelId="{494933D1-35B6-5242-99EE-FE9D2BC85934}">
      <dgm:prSet phldrT="[Text]"/>
      <dgm:spPr/>
      <dgm:t>
        <a:bodyPr/>
        <a:lstStyle/>
        <a:p>
          <a:r>
            <a:rPr lang="en-GB" dirty="0"/>
            <a:t>6</a:t>
          </a:r>
        </a:p>
      </dgm:t>
    </dgm:pt>
    <dgm:pt modelId="{8917BF7C-D503-7142-832F-7DB6BEC8B47B}" type="parTrans" cxnId="{91D90A02-6B38-0243-A35F-73B2C1BE59BB}">
      <dgm:prSet/>
      <dgm:spPr/>
      <dgm:t>
        <a:bodyPr/>
        <a:lstStyle/>
        <a:p>
          <a:endParaRPr lang="en-GB"/>
        </a:p>
      </dgm:t>
    </dgm:pt>
    <dgm:pt modelId="{213A26F5-0981-764B-ABFD-B94AF211E7A9}" type="sibTrans" cxnId="{91D90A02-6B38-0243-A35F-73B2C1BE59BB}">
      <dgm:prSet/>
      <dgm:spPr/>
      <dgm:t>
        <a:bodyPr/>
        <a:lstStyle/>
        <a:p>
          <a:endParaRPr lang="en-GB"/>
        </a:p>
      </dgm:t>
    </dgm:pt>
    <dgm:pt modelId="{5287F32A-DC6B-0F46-9E05-6C5CD8559FF3}">
      <dgm:prSet phldrT="[Text]"/>
      <dgm:spPr/>
      <dgm:t>
        <a:bodyPr/>
        <a:lstStyle/>
        <a:p>
          <a:r>
            <a:rPr lang="en-GB" dirty="0"/>
            <a:t>Introduction to the skeleton</a:t>
          </a:r>
        </a:p>
      </dgm:t>
    </dgm:pt>
    <dgm:pt modelId="{B85DDD25-ADA1-0544-AFD0-3DAF84135388}" type="parTrans" cxnId="{1436B0F6-A710-D14A-A1A2-3722DEA66C68}">
      <dgm:prSet/>
      <dgm:spPr/>
      <dgm:t>
        <a:bodyPr/>
        <a:lstStyle/>
        <a:p>
          <a:endParaRPr lang="en-GB"/>
        </a:p>
      </dgm:t>
    </dgm:pt>
    <dgm:pt modelId="{FADBC2BC-8179-2147-B40B-E6A8B6FCFC8C}" type="sibTrans" cxnId="{1436B0F6-A710-D14A-A1A2-3722DEA66C68}">
      <dgm:prSet/>
      <dgm:spPr/>
      <dgm:t>
        <a:bodyPr/>
        <a:lstStyle/>
        <a:p>
          <a:endParaRPr lang="en-GB"/>
        </a:p>
      </dgm:t>
    </dgm:pt>
    <dgm:pt modelId="{012D92D3-E8D2-0242-AD11-C6281B3EF8A1}">
      <dgm:prSet phldrT="[Text]"/>
      <dgm:spPr/>
      <dgm:t>
        <a:bodyPr/>
        <a:lstStyle/>
        <a:p>
          <a:r>
            <a:rPr lang="en-GB" dirty="0"/>
            <a:t>Know about the skeleton – tendons and ligaments</a:t>
          </a:r>
        </a:p>
      </dgm:t>
    </dgm:pt>
    <dgm:pt modelId="{A37CD7E8-7B4D-374F-87F0-D81C3F8822B3}" type="parTrans" cxnId="{B05C38B7-2C0F-994E-8FE4-ACF9FD4D7806}">
      <dgm:prSet/>
      <dgm:spPr/>
      <dgm:t>
        <a:bodyPr/>
        <a:lstStyle/>
        <a:p>
          <a:endParaRPr lang="en-GB"/>
        </a:p>
      </dgm:t>
    </dgm:pt>
    <dgm:pt modelId="{2018E949-0134-944A-A7BB-891CDE5C8C08}" type="sibTrans" cxnId="{B05C38B7-2C0F-994E-8FE4-ACF9FD4D7806}">
      <dgm:prSet/>
      <dgm:spPr/>
      <dgm:t>
        <a:bodyPr/>
        <a:lstStyle/>
        <a:p>
          <a:endParaRPr lang="en-GB"/>
        </a:p>
      </dgm:t>
    </dgm:pt>
    <dgm:pt modelId="{0B018908-0984-1543-AAFC-0A580E248D33}">
      <dgm:prSet phldrT="[Text]"/>
      <dgm:spPr/>
      <dgm:t>
        <a:bodyPr/>
        <a:lstStyle/>
        <a:p>
          <a:r>
            <a:rPr lang="en-GB" dirty="0"/>
            <a:t>Explore how skeletons and muscles are used for support, protection and movement</a:t>
          </a:r>
        </a:p>
      </dgm:t>
    </dgm:pt>
    <dgm:pt modelId="{B40EAD98-83B4-9742-B006-F1B70203E3E8}" type="parTrans" cxnId="{28CF52BB-D2AA-5649-ACD6-425D58D5D4A4}">
      <dgm:prSet/>
      <dgm:spPr/>
      <dgm:t>
        <a:bodyPr/>
        <a:lstStyle/>
        <a:p>
          <a:endParaRPr lang="en-GB"/>
        </a:p>
      </dgm:t>
    </dgm:pt>
    <dgm:pt modelId="{653547B2-19F6-0D4F-B1A0-123CCDA5DEF9}" type="sibTrans" cxnId="{28CF52BB-D2AA-5649-ACD6-425D58D5D4A4}">
      <dgm:prSet/>
      <dgm:spPr/>
      <dgm:t>
        <a:bodyPr/>
        <a:lstStyle/>
        <a:p>
          <a:endParaRPr lang="en-GB"/>
        </a:p>
      </dgm:t>
    </dgm:pt>
    <dgm:pt modelId="{FC6CB984-7333-F04F-802C-B5F585AA6DB3}" type="pres">
      <dgm:prSet presAssocID="{AD7C3A75-3BC4-1749-881C-16040ECF55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4A8450-EFC4-D34E-95C3-801FAACEE032}" type="pres">
      <dgm:prSet presAssocID="{20DB284A-DD89-904C-997A-320321AE2CB5}" presName="composite" presStyleCnt="0"/>
      <dgm:spPr/>
    </dgm:pt>
    <dgm:pt modelId="{52D97266-5A97-EC4A-A05B-D401968580BD}" type="pres">
      <dgm:prSet presAssocID="{20DB284A-DD89-904C-997A-320321AE2CB5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458D3-D82F-7047-A7A0-8DAE2C1A28BB}" type="pres">
      <dgm:prSet presAssocID="{20DB284A-DD89-904C-997A-320321AE2CB5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650B4-D7CA-1043-9572-5670BBB29D2E}" type="pres">
      <dgm:prSet presAssocID="{DA9024F9-878B-2D4A-9671-A4DB4B60D017}" presName="sp" presStyleCnt="0"/>
      <dgm:spPr/>
    </dgm:pt>
    <dgm:pt modelId="{D1452F68-9259-CD4B-8A75-3004EB24723E}" type="pres">
      <dgm:prSet presAssocID="{7BBC9F84-DCB2-A443-8086-18C8BDDC1095}" presName="composite" presStyleCnt="0"/>
      <dgm:spPr/>
    </dgm:pt>
    <dgm:pt modelId="{A49A96F7-84F0-A743-8C36-7E2F3263AFD7}" type="pres">
      <dgm:prSet presAssocID="{7BBC9F84-DCB2-A443-8086-18C8BDDC1095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9CDFE-9FC1-544D-9EF7-35E2005BB4D8}" type="pres">
      <dgm:prSet presAssocID="{7BBC9F84-DCB2-A443-8086-18C8BDDC1095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0FCD3-8CF7-9343-9B37-B41BA87E324F}" type="pres">
      <dgm:prSet presAssocID="{285A2511-DD78-AC4D-BE1D-6F309E53EBA1}" presName="sp" presStyleCnt="0"/>
      <dgm:spPr/>
    </dgm:pt>
    <dgm:pt modelId="{FB644405-6D9F-F141-9B5B-38AEFE69E57D}" type="pres">
      <dgm:prSet presAssocID="{E613C49E-4ECF-1F46-BD8A-6EFABF59386C}" presName="composite" presStyleCnt="0"/>
      <dgm:spPr/>
    </dgm:pt>
    <dgm:pt modelId="{54B4D513-C247-6041-B5A3-CC9BE3A267D0}" type="pres">
      <dgm:prSet presAssocID="{E613C49E-4ECF-1F46-BD8A-6EFABF59386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1CF53-6119-4F4F-8F3C-B5A4FF155EAD}" type="pres">
      <dgm:prSet presAssocID="{E613C49E-4ECF-1F46-BD8A-6EFABF59386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AA671-5098-7346-B407-17E9E7BDEF86}" type="pres">
      <dgm:prSet presAssocID="{0FE747E8-DA68-274F-8FEB-B138D0182897}" presName="sp" presStyleCnt="0"/>
      <dgm:spPr/>
    </dgm:pt>
    <dgm:pt modelId="{D6A8F003-6B1D-5F47-AA04-62A28CA53DB2}" type="pres">
      <dgm:prSet presAssocID="{EDBD05D9-813B-EC48-A6A3-63EC6671CA4A}" presName="composite" presStyleCnt="0"/>
      <dgm:spPr/>
    </dgm:pt>
    <dgm:pt modelId="{A18CA453-A121-1A4A-BAEC-7B74984A9370}" type="pres">
      <dgm:prSet presAssocID="{EDBD05D9-813B-EC48-A6A3-63EC6671CA4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2EA9F-93DB-444E-A898-0387FC9B68A0}" type="pres">
      <dgm:prSet presAssocID="{EDBD05D9-813B-EC48-A6A3-63EC6671CA4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0E3EC-F68A-FE40-A567-0D5DAACEA296}" type="pres">
      <dgm:prSet presAssocID="{5820A19E-0F0F-7548-B052-3B466FE05D16}" presName="sp" presStyleCnt="0"/>
      <dgm:spPr/>
    </dgm:pt>
    <dgm:pt modelId="{ABB82D12-0A57-8444-B999-23768912F5B1}" type="pres">
      <dgm:prSet presAssocID="{F82DEE6C-CAB3-2045-98CA-987F83B44522}" presName="composite" presStyleCnt="0"/>
      <dgm:spPr/>
    </dgm:pt>
    <dgm:pt modelId="{699FB45B-86F2-0648-ADCA-0CC4FB069CB0}" type="pres">
      <dgm:prSet presAssocID="{F82DEE6C-CAB3-2045-98CA-987F83B4452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47F77-BFF6-E446-BE4C-CA4D87082616}" type="pres">
      <dgm:prSet presAssocID="{F82DEE6C-CAB3-2045-98CA-987F83B4452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C962E-F757-2545-96FE-BEE18E0E57A1}" type="pres">
      <dgm:prSet presAssocID="{5CE02082-3D8D-C04C-A242-B0273A8AB467}" presName="sp" presStyleCnt="0"/>
      <dgm:spPr/>
    </dgm:pt>
    <dgm:pt modelId="{5E48080C-84BC-2E44-BAAF-3FF839A5B043}" type="pres">
      <dgm:prSet presAssocID="{494933D1-35B6-5242-99EE-FE9D2BC85934}" presName="composite" presStyleCnt="0"/>
      <dgm:spPr/>
    </dgm:pt>
    <dgm:pt modelId="{0A9AC963-DAF3-8748-BD05-6A1740CF7187}" type="pres">
      <dgm:prSet presAssocID="{494933D1-35B6-5242-99EE-FE9D2BC8593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EC3B9-7093-C349-820B-A739BEDF8BDF}" type="pres">
      <dgm:prSet presAssocID="{494933D1-35B6-5242-99EE-FE9D2BC8593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9F653C-F7E3-D04B-A98D-2E998254B155}" type="presOf" srcId="{E6D153B6-5389-2C4C-AF71-359444B7D827}" destId="{5A39CDFE-9FC1-544D-9EF7-35E2005BB4D8}" srcOrd="0" destOrd="0" presId="urn:microsoft.com/office/officeart/2005/8/layout/chevron2"/>
    <dgm:cxn modelId="{B05C38B7-2C0F-994E-8FE4-ACF9FD4D7806}" srcId="{F82DEE6C-CAB3-2045-98CA-987F83B44522}" destId="{012D92D3-E8D2-0242-AD11-C6281B3EF8A1}" srcOrd="0" destOrd="0" parTransId="{A37CD7E8-7B4D-374F-87F0-D81C3F8822B3}" sibTransId="{2018E949-0134-944A-A7BB-891CDE5C8C08}"/>
    <dgm:cxn modelId="{B5854232-0640-8241-9DC3-85F65B1C79E1}" type="presOf" srcId="{5287F32A-DC6B-0F46-9E05-6C5CD8559FF3}" destId="{C342EA9F-93DB-444E-A898-0387FC9B68A0}" srcOrd="0" destOrd="0" presId="urn:microsoft.com/office/officeart/2005/8/layout/chevron2"/>
    <dgm:cxn modelId="{E0D790CD-FC49-7C43-A6EB-5FC1A963F8D7}" type="presOf" srcId="{F82DEE6C-CAB3-2045-98CA-987F83B44522}" destId="{699FB45B-86F2-0648-ADCA-0CC4FB069CB0}" srcOrd="0" destOrd="0" presId="urn:microsoft.com/office/officeart/2005/8/layout/chevron2"/>
    <dgm:cxn modelId="{AA642960-338F-354F-B9FF-7DCB35F5CD38}" srcId="{E613C49E-4ECF-1F46-BD8A-6EFABF59386C}" destId="{2BAC8EB8-5C27-2F49-89B0-6A592D9474A4}" srcOrd="0" destOrd="0" parTransId="{CEF92E7D-9985-5346-A1CB-42CFA9B55DEB}" sibTransId="{C15454F0-8E23-7748-87B2-3B419A6BF278}"/>
    <dgm:cxn modelId="{2760D329-F682-634B-BB6B-3734B547B176}" srcId="{20DB284A-DD89-904C-997A-320321AE2CB5}" destId="{56880D4B-8764-784D-8B5B-308277CF0EB4}" srcOrd="0" destOrd="0" parTransId="{2EF0D790-5040-EE40-A2AF-DEC0EF1284FF}" sibTransId="{BAFE5C33-B37D-7D49-8221-9D2297EBE9C4}"/>
    <dgm:cxn modelId="{74E12838-4D92-1D4C-851F-A5C58737B905}" type="presOf" srcId="{20DB284A-DD89-904C-997A-320321AE2CB5}" destId="{52D97266-5A97-EC4A-A05B-D401968580BD}" srcOrd="0" destOrd="0" presId="urn:microsoft.com/office/officeart/2005/8/layout/chevron2"/>
    <dgm:cxn modelId="{88CF4D3B-C1C1-E746-99D7-DD12E6887F65}" type="presOf" srcId="{56880D4B-8764-784D-8B5B-308277CF0EB4}" destId="{1F0458D3-D82F-7047-A7A0-8DAE2C1A28BB}" srcOrd="0" destOrd="0" presId="urn:microsoft.com/office/officeart/2005/8/layout/chevron2"/>
    <dgm:cxn modelId="{E7E1A50F-70F7-0F48-9C68-4334BA1BF93A}" type="presOf" srcId="{AD7C3A75-3BC4-1749-881C-16040ECF555C}" destId="{FC6CB984-7333-F04F-802C-B5F585AA6DB3}" srcOrd="0" destOrd="0" presId="urn:microsoft.com/office/officeart/2005/8/layout/chevron2"/>
    <dgm:cxn modelId="{BF94D622-6108-EE4C-B64B-17808716FC86}" type="presOf" srcId="{012D92D3-E8D2-0242-AD11-C6281B3EF8A1}" destId="{12F47F77-BFF6-E446-BE4C-CA4D87082616}" srcOrd="0" destOrd="0" presId="urn:microsoft.com/office/officeart/2005/8/layout/chevron2"/>
    <dgm:cxn modelId="{08FEB832-E189-3D4C-B57A-0F6954FB8595}" srcId="{AD7C3A75-3BC4-1749-881C-16040ECF555C}" destId="{EDBD05D9-813B-EC48-A6A3-63EC6671CA4A}" srcOrd="3" destOrd="0" parTransId="{3F6B0609-A17C-CE4C-A03F-915506D0CE8A}" sibTransId="{5820A19E-0F0F-7548-B052-3B466FE05D16}"/>
    <dgm:cxn modelId="{E4E34770-F67B-E340-8E1F-C8F08E8AA2A0}" type="presOf" srcId="{494933D1-35B6-5242-99EE-FE9D2BC85934}" destId="{0A9AC963-DAF3-8748-BD05-6A1740CF7187}" srcOrd="0" destOrd="0" presId="urn:microsoft.com/office/officeart/2005/8/layout/chevron2"/>
    <dgm:cxn modelId="{990CCB04-7B60-554D-A1B1-BF2D9D99B470}" type="presOf" srcId="{7BBC9F84-DCB2-A443-8086-18C8BDDC1095}" destId="{A49A96F7-84F0-A743-8C36-7E2F3263AFD7}" srcOrd="0" destOrd="0" presId="urn:microsoft.com/office/officeart/2005/8/layout/chevron2"/>
    <dgm:cxn modelId="{E58B62E6-6200-594E-8CB9-84DC1D4EBD91}" type="presOf" srcId="{2BAC8EB8-5C27-2F49-89B0-6A592D9474A4}" destId="{B281CF53-6119-4F4F-8F3C-B5A4FF155EAD}" srcOrd="0" destOrd="0" presId="urn:microsoft.com/office/officeart/2005/8/layout/chevron2"/>
    <dgm:cxn modelId="{B3DAE758-788C-CD40-8D4C-69DD94C5A1A0}" type="presOf" srcId="{EDBD05D9-813B-EC48-A6A3-63EC6671CA4A}" destId="{A18CA453-A121-1A4A-BAEC-7B74984A9370}" srcOrd="0" destOrd="0" presId="urn:microsoft.com/office/officeart/2005/8/layout/chevron2"/>
    <dgm:cxn modelId="{8069F8F1-3F98-8245-BB42-9C11E5DB4C50}" type="presOf" srcId="{E613C49E-4ECF-1F46-BD8A-6EFABF59386C}" destId="{54B4D513-C247-6041-B5A3-CC9BE3A267D0}" srcOrd="0" destOrd="0" presId="urn:microsoft.com/office/officeart/2005/8/layout/chevron2"/>
    <dgm:cxn modelId="{28538232-7E18-E347-A07C-BBB2739184E2}" srcId="{AD7C3A75-3BC4-1749-881C-16040ECF555C}" destId="{F82DEE6C-CAB3-2045-98CA-987F83B44522}" srcOrd="4" destOrd="0" parTransId="{384475E5-5EC4-6D4F-A11D-1751651DFECE}" sibTransId="{5CE02082-3D8D-C04C-A242-B0273A8AB467}"/>
    <dgm:cxn modelId="{1436B0F6-A710-D14A-A1A2-3722DEA66C68}" srcId="{EDBD05D9-813B-EC48-A6A3-63EC6671CA4A}" destId="{5287F32A-DC6B-0F46-9E05-6C5CD8559FF3}" srcOrd="0" destOrd="0" parTransId="{B85DDD25-ADA1-0544-AFD0-3DAF84135388}" sibTransId="{FADBC2BC-8179-2147-B40B-E6A8B6FCFC8C}"/>
    <dgm:cxn modelId="{91D90A02-6B38-0243-A35F-73B2C1BE59BB}" srcId="{AD7C3A75-3BC4-1749-881C-16040ECF555C}" destId="{494933D1-35B6-5242-99EE-FE9D2BC85934}" srcOrd="5" destOrd="0" parTransId="{8917BF7C-D503-7142-832F-7DB6BEC8B47B}" sibTransId="{213A26F5-0981-764B-ABFD-B94AF211E7A9}"/>
    <dgm:cxn modelId="{28CF52BB-D2AA-5649-ACD6-425D58D5D4A4}" srcId="{494933D1-35B6-5242-99EE-FE9D2BC85934}" destId="{0B018908-0984-1543-AAFC-0A580E248D33}" srcOrd="0" destOrd="0" parTransId="{B40EAD98-83B4-9742-B006-F1B70203E3E8}" sibTransId="{653547B2-19F6-0D4F-B1A0-123CCDA5DEF9}"/>
    <dgm:cxn modelId="{570578CC-68C5-A840-B464-22AA0867A1B5}" srcId="{AD7C3A75-3BC4-1749-881C-16040ECF555C}" destId="{20DB284A-DD89-904C-997A-320321AE2CB5}" srcOrd="0" destOrd="0" parTransId="{5880EBFC-D42C-DE46-89B0-8E3CA6290706}" sibTransId="{DA9024F9-878B-2D4A-9671-A4DB4B60D017}"/>
    <dgm:cxn modelId="{93E771B7-0E7B-DC42-A7B7-65A26A2BEF2C}" type="presOf" srcId="{0B018908-0984-1543-AAFC-0A580E248D33}" destId="{5FDEC3B9-7093-C349-820B-A739BEDF8BDF}" srcOrd="0" destOrd="0" presId="urn:microsoft.com/office/officeart/2005/8/layout/chevron2"/>
    <dgm:cxn modelId="{DE9D80A8-1408-FE41-AE8F-64253B591D49}" srcId="{AD7C3A75-3BC4-1749-881C-16040ECF555C}" destId="{E613C49E-4ECF-1F46-BD8A-6EFABF59386C}" srcOrd="2" destOrd="0" parTransId="{6F65C4FB-1F85-BA4E-ABAA-A966730EF981}" sibTransId="{0FE747E8-DA68-274F-8FEB-B138D0182897}"/>
    <dgm:cxn modelId="{91BCC43E-435D-DD44-9360-AE1CF9D9EA1C}" srcId="{AD7C3A75-3BC4-1749-881C-16040ECF555C}" destId="{7BBC9F84-DCB2-A443-8086-18C8BDDC1095}" srcOrd="1" destOrd="0" parTransId="{0E614465-AF25-A843-A637-65E562E2DFC8}" sibTransId="{285A2511-DD78-AC4D-BE1D-6F309E53EBA1}"/>
    <dgm:cxn modelId="{4F881928-B336-6744-8456-3713E3F81A4D}" srcId="{7BBC9F84-DCB2-A443-8086-18C8BDDC1095}" destId="{E6D153B6-5389-2C4C-AF71-359444B7D827}" srcOrd="0" destOrd="0" parTransId="{A4FBA755-D012-D045-9EA6-3C28841D0DED}" sibTransId="{FBBF2C20-96F4-7748-8969-AB16ED93F5FA}"/>
    <dgm:cxn modelId="{92BB2E49-13A9-5948-BCDA-BCAC499C2519}" type="presParOf" srcId="{FC6CB984-7333-F04F-802C-B5F585AA6DB3}" destId="{664A8450-EFC4-D34E-95C3-801FAACEE032}" srcOrd="0" destOrd="0" presId="urn:microsoft.com/office/officeart/2005/8/layout/chevron2"/>
    <dgm:cxn modelId="{1E76358F-EDFD-9E46-8EC1-D500EB95B9CB}" type="presParOf" srcId="{664A8450-EFC4-D34E-95C3-801FAACEE032}" destId="{52D97266-5A97-EC4A-A05B-D401968580BD}" srcOrd="0" destOrd="0" presId="urn:microsoft.com/office/officeart/2005/8/layout/chevron2"/>
    <dgm:cxn modelId="{C301E353-CF28-4943-85A4-C8D55A6C6183}" type="presParOf" srcId="{664A8450-EFC4-D34E-95C3-801FAACEE032}" destId="{1F0458D3-D82F-7047-A7A0-8DAE2C1A28BB}" srcOrd="1" destOrd="0" presId="urn:microsoft.com/office/officeart/2005/8/layout/chevron2"/>
    <dgm:cxn modelId="{B807B51A-7711-394C-833A-D246050D7B97}" type="presParOf" srcId="{FC6CB984-7333-F04F-802C-B5F585AA6DB3}" destId="{687650B4-D7CA-1043-9572-5670BBB29D2E}" srcOrd="1" destOrd="0" presId="urn:microsoft.com/office/officeart/2005/8/layout/chevron2"/>
    <dgm:cxn modelId="{47479FEC-7007-244E-9C0F-4ADD5634D963}" type="presParOf" srcId="{FC6CB984-7333-F04F-802C-B5F585AA6DB3}" destId="{D1452F68-9259-CD4B-8A75-3004EB24723E}" srcOrd="2" destOrd="0" presId="urn:microsoft.com/office/officeart/2005/8/layout/chevron2"/>
    <dgm:cxn modelId="{FBE3B387-B6C5-C14D-82A5-876596DE733F}" type="presParOf" srcId="{D1452F68-9259-CD4B-8A75-3004EB24723E}" destId="{A49A96F7-84F0-A743-8C36-7E2F3263AFD7}" srcOrd="0" destOrd="0" presId="urn:microsoft.com/office/officeart/2005/8/layout/chevron2"/>
    <dgm:cxn modelId="{B0FE1667-4FD1-B943-A459-91F9544DB133}" type="presParOf" srcId="{D1452F68-9259-CD4B-8A75-3004EB24723E}" destId="{5A39CDFE-9FC1-544D-9EF7-35E2005BB4D8}" srcOrd="1" destOrd="0" presId="urn:microsoft.com/office/officeart/2005/8/layout/chevron2"/>
    <dgm:cxn modelId="{60378BC8-A1A8-1045-B7EC-183CABB39C1E}" type="presParOf" srcId="{FC6CB984-7333-F04F-802C-B5F585AA6DB3}" destId="{14B0FCD3-8CF7-9343-9B37-B41BA87E324F}" srcOrd="3" destOrd="0" presId="urn:microsoft.com/office/officeart/2005/8/layout/chevron2"/>
    <dgm:cxn modelId="{A88CDB15-925B-DE4A-94C8-443925FF955D}" type="presParOf" srcId="{FC6CB984-7333-F04F-802C-B5F585AA6DB3}" destId="{FB644405-6D9F-F141-9B5B-38AEFE69E57D}" srcOrd="4" destOrd="0" presId="urn:microsoft.com/office/officeart/2005/8/layout/chevron2"/>
    <dgm:cxn modelId="{75A73A16-17B7-B343-808A-9F4F0E728AF3}" type="presParOf" srcId="{FB644405-6D9F-F141-9B5B-38AEFE69E57D}" destId="{54B4D513-C247-6041-B5A3-CC9BE3A267D0}" srcOrd="0" destOrd="0" presId="urn:microsoft.com/office/officeart/2005/8/layout/chevron2"/>
    <dgm:cxn modelId="{C5BC9B59-913C-124C-BFE7-C2CAAA4FA283}" type="presParOf" srcId="{FB644405-6D9F-F141-9B5B-38AEFE69E57D}" destId="{B281CF53-6119-4F4F-8F3C-B5A4FF155EAD}" srcOrd="1" destOrd="0" presId="urn:microsoft.com/office/officeart/2005/8/layout/chevron2"/>
    <dgm:cxn modelId="{C11A4C44-C4E2-F942-A897-0CC8A5843493}" type="presParOf" srcId="{FC6CB984-7333-F04F-802C-B5F585AA6DB3}" destId="{37FAA671-5098-7346-B407-17E9E7BDEF86}" srcOrd="5" destOrd="0" presId="urn:microsoft.com/office/officeart/2005/8/layout/chevron2"/>
    <dgm:cxn modelId="{704B3BFA-4BCD-7743-8DB6-983C3759A542}" type="presParOf" srcId="{FC6CB984-7333-F04F-802C-B5F585AA6DB3}" destId="{D6A8F003-6B1D-5F47-AA04-62A28CA53DB2}" srcOrd="6" destOrd="0" presId="urn:microsoft.com/office/officeart/2005/8/layout/chevron2"/>
    <dgm:cxn modelId="{2C20D866-C228-7744-91E2-C4A51EF86061}" type="presParOf" srcId="{D6A8F003-6B1D-5F47-AA04-62A28CA53DB2}" destId="{A18CA453-A121-1A4A-BAEC-7B74984A9370}" srcOrd="0" destOrd="0" presId="urn:microsoft.com/office/officeart/2005/8/layout/chevron2"/>
    <dgm:cxn modelId="{836FA3E9-109F-224C-AEE4-951B5744CDEA}" type="presParOf" srcId="{D6A8F003-6B1D-5F47-AA04-62A28CA53DB2}" destId="{C342EA9F-93DB-444E-A898-0387FC9B68A0}" srcOrd="1" destOrd="0" presId="urn:microsoft.com/office/officeart/2005/8/layout/chevron2"/>
    <dgm:cxn modelId="{7BB49023-9F4C-8B46-83A7-87D158754F9F}" type="presParOf" srcId="{FC6CB984-7333-F04F-802C-B5F585AA6DB3}" destId="{DCB0E3EC-F68A-FE40-A567-0D5DAACEA296}" srcOrd="7" destOrd="0" presId="urn:microsoft.com/office/officeart/2005/8/layout/chevron2"/>
    <dgm:cxn modelId="{7D38B8B3-C135-9F4A-9BDD-677DDABE2E24}" type="presParOf" srcId="{FC6CB984-7333-F04F-802C-B5F585AA6DB3}" destId="{ABB82D12-0A57-8444-B999-23768912F5B1}" srcOrd="8" destOrd="0" presId="urn:microsoft.com/office/officeart/2005/8/layout/chevron2"/>
    <dgm:cxn modelId="{6C2E39AE-F3E4-3247-A762-8C6F2A17ED4F}" type="presParOf" srcId="{ABB82D12-0A57-8444-B999-23768912F5B1}" destId="{699FB45B-86F2-0648-ADCA-0CC4FB069CB0}" srcOrd="0" destOrd="0" presId="urn:microsoft.com/office/officeart/2005/8/layout/chevron2"/>
    <dgm:cxn modelId="{B230A83A-7473-6A46-A35F-D2B75F6946BD}" type="presParOf" srcId="{ABB82D12-0A57-8444-B999-23768912F5B1}" destId="{12F47F77-BFF6-E446-BE4C-CA4D87082616}" srcOrd="1" destOrd="0" presId="urn:microsoft.com/office/officeart/2005/8/layout/chevron2"/>
    <dgm:cxn modelId="{16E7707C-CDD8-8B43-81E4-64568357DCBC}" type="presParOf" srcId="{FC6CB984-7333-F04F-802C-B5F585AA6DB3}" destId="{F49C962E-F757-2545-96FE-BEE18E0E57A1}" srcOrd="9" destOrd="0" presId="urn:microsoft.com/office/officeart/2005/8/layout/chevron2"/>
    <dgm:cxn modelId="{60E03549-82FB-954C-A801-80C438D00403}" type="presParOf" srcId="{FC6CB984-7333-F04F-802C-B5F585AA6DB3}" destId="{5E48080C-84BC-2E44-BAAF-3FF839A5B043}" srcOrd="10" destOrd="0" presId="urn:microsoft.com/office/officeart/2005/8/layout/chevron2"/>
    <dgm:cxn modelId="{88BCD4FA-FBC9-E541-83FA-63B8430489FB}" type="presParOf" srcId="{5E48080C-84BC-2E44-BAAF-3FF839A5B043}" destId="{0A9AC963-DAF3-8748-BD05-6A1740CF7187}" srcOrd="0" destOrd="0" presId="urn:microsoft.com/office/officeart/2005/8/layout/chevron2"/>
    <dgm:cxn modelId="{9B42A638-ACFC-6447-8CC5-DD207D80EF8E}" type="presParOf" srcId="{5E48080C-84BC-2E44-BAAF-3FF839A5B043}" destId="{5FDEC3B9-7093-C349-820B-A739BEDF8B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97266-5A97-EC4A-A05B-D401968580BD}">
      <dsp:nvSpPr>
        <dsp:cNvPr id="0" name=""/>
        <dsp:cNvSpPr/>
      </dsp:nvSpPr>
      <dsp:spPr>
        <a:xfrm rot="5400000">
          <a:off x="-86994" y="87293"/>
          <a:ext cx="579966" cy="405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1</a:t>
          </a:r>
        </a:p>
      </dsp:txBody>
      <dsp:txXfrm rot="-5400000">
        <a:off x="1" y="203286"/>
        <a:ext cx="405976" cy="173990"/>
      </dsp:txXfrm>
    </dsp:sp>
    <dsp:sp modelId="{1F0458D3-D82F-7047-A7A0-8DAE2C1A28BB}">
      <dsp:nvSpPr>
        <dsp:cNvPr id="0" name=""/>
        <dsp:cNvSpPr/>
      </dsp:nvSpPr>
      <dsp:spPr>
        <a:xfrm rot="5400000">
          <a:off x="1582788" y="-1176513"/>
          <a:ext cx="376978" cy="2730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Know how to keep healthy through diet</a:t>
          </a:r>
        </a:p>
      </dsp:txBody>
      <dsp:txXfrm rot="-5400000">
        <a:off x="405977" y="18701"/>
        <a:ext cx="2712198" cy="340172"/>
      </dsp:txXfrm>
    </dsp:sp>
    <dsp:sp modelId="{A49A96F7-84F0-A743-8C36-7E2F3263AFD7}">
      <dsp:nvSpPr>
        <dsp:cNvPr id="0" name=""/>
        <dsp:cNvSpPr/>
      </dsp:nvSpPr>
      <dsp:spPr>
        <a:xfrm rot="5400000">
          <a:off x="-86994" y="562111"/>
          <a:ext cx="579966" cy="405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2</a:t>
          </a:r>
        </a:p>
      </dsp:txBody>
      <dsp:txXfrm rot="-5400000">
        <a:off x="1" y="678104"/>
        <a:ext cx="405976" cy="173990"/>
      </dsp:txXfrm>
    </dsp:sp>
    <dsp:sp modelId="{5A39CDFE-9FC1-544D-9EF7-35E2005BB4D8}">
      <dsp:nvSpPr>
        <dsp:cNvPr id="0" name=""/>
        <dsp:cNvSpPr/>
      </dsp:nvSpPr>
      <dsp:spPr>
        <a:xfrm rot="5400000">
          <a:off x="1582788" y="-701695"/>
          <a:ext cx="376978" cy="2730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Design a healthy dinner for Tim Peake in space</a:t>
          </a:r>
        </a:p>
      </dsp:txBody>
      <dsp:txXfrm rot="-5400000">
        <a:off x="405977" y="493519"/>
        <a:ext cx="2712198" cy="340172"/>
      </dsp:txXfrm>
    </dsp:sp>
    <dsp:sp modelId="{54B4D513-C247-6041-B5A3-CC9BE3A267D0}">
      <dsp:nvSpPr>
        <dsp:cNvPr id="0" name=""/>
        <dsp:cNvSpPr/>
      </dsp:nvSpPr>
      <dsp:spPr>
        <a:xfrm rot="5400000">
          <a:off x="-86994" y="1036929"/>
          <a:ext cx="579966" cy="405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3</a:t>
          </a:r>
        </a:p>
      </dsp:txBody>
      <dsp:txXfrm rot="-5400000">
        <a:off x="1" y="1152922"/>
        <a:ext cx="405976" cy="173990"/>
      </dsp:txXfrm>
    </dsp:sp>
    <dsp:sp modelId="{B281CF53-6119-4F4F-8F3C-B5A4FF155EAD}">
      <dsp:nvSpPr>
        <dsp:cNvPr id="0" name=""/>
        <dsp:cNvSpPr/>
      </dsp:nvSpPr>
      <dsp:spPr>
        <a:xfrm rot="5400000">
          <a:off x="1582788" y="-226876"/>
          <a:ext cx="376978" cy="2730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Learn about voluntary and involuntary muscles</a:t>
          </a:r>
        </a:p>
      </dsp:txBody>
      <dsp:txXfrm rot="-5400000">
        <a:off x="405977" y="968338"/>
        <a:ext cx="2712198" cy="340172"/>
      </dsp:txXfrm>
    </dsp:sp>
    <dsp:sp modelId="{A18CA453-A121-1A4A-BAEC-7B74984A9370}">
      <dsp:nvSpPr>
        <dsp:cNvPr id="0" name=""/>
        <dsp:cNvSpPr/>
      </dsp:nvSpPr>
      <dsp:spPr>
        <a:xfrm rot="5400000">
          <a:off x="-86994" y="1511747"/>
          <a:ext cx="579966" cy="405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4</a:t>
          </a:r>
        </a:p>
      </dsp:txBody>
      <dsp:txXfrm rot="-5400000">
        <a:off x="1" y="1627740"/>
        <a:ext cx="405976" cy="173990"/>
      </dsp:txXfrm>
    </dsp:sp>
    <dsp:sp modelId="{C342EA9F-93DB-444E-A898-0387FC9B68A0}">
      <dsp:nvSpPr>
        <dsp:cNvPr id="0" name=""/>
        <dsp:cNvSpPr/>
      </dsp:nvSpPr>
      <dsp:spPr>
        <a:xfrm rot="5400000">
          <a:off x="1582788" y="247941"/>
          <a:ext cx="376978" cy="2730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Introduction to the skeleton</a:t>
          </a:r>
        </a:p>
      </dsp:txBody>
      <dsp:txXfrm rot="-5400000">
        <a:off x="405977" y="1443156"/>
        <a:ext cx="2712198" cy="340172"/>
      </dsp:txXfrm>
    </dsp:sp>
    <dsp:sp modelId="{699FB45B-86F2-0648-ADCA-0CC4FB069CB0}">
      <dsp:nvSpPr>
        <dsp:cNvPr id="0" name=""/>
        <dsp:cNvSpPr/>
      </dsp:nvSpPr>
      <dsp:spPr>
        <a:xfrm rot="5400000">
          <a:off x="-86994" y="1986566"/>
          <a:ext cx="579966" cy="405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5</a:t>
          </a:r>
        </a:p>
      </dsp:txBody>
      <dsp:txXfrm rot="-5400000">
        <a:off x="1" y="2102559"/>
        <a:ext cx="405976" cy="173990"/>
      </dsp:txXfrm>
    </dsp:sp>
    <dsp:sp modelId="{12F47F77-BFF6-E446-BE4C-CA4D87082616}">
      <dsp:nvSpPr>
        <dsp:cNvPr id="0" name=""/>
        <dsp:cNvSpPr/>
      </dsp:nvSpPr>
      <dsp:spPr>
        <a:xfrm rot="5400000">
          <a:off x="1582788" y="722759"/>
          <a:ext cx="376978" cy="2730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Know about the skeleton – tendons and ligaments</a:t>
          </a:r>
        </a:p>
      </dsp:txBody>
      <dsp:txXfrm rot="-5400000">
        <a:off x="405977" y="1917974"/>
        <a:ext cx="2712198" cy="340172"/>
      </dsp:txXfrm>
    </dsp:sp>
    <dsp:sp modelId="{0A9AC963-DAF3-8748-BD05-6A1740CF7187}">
      <dsp:nvSpPr>
        <dsp:cNvPr id="0" name=""/>
        <dsp:cNvSpPr/>
      </dsp:nvSpPr>
      <dsp:spPr>
        <a:xfrm rot="5400000">
          <a:off x="-86994" y="2461384"/>
          <a:ext cx="579966" cy="405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6</a:t>
          </a:r>
        </a:p>
      </dsp:txBody>
      <dsp:txXfrm rot="-5400000">
        <a:off x="1" y="2577377"/>
        <a:ext cx="405976" cy="173990"/>
      </dsp:txXfrm>
    </dsp:sp>
    <dsp:sp modelId="{5FDEC3B9-7093-C349-820B-A739BEDF8BDF}">
      <dsp:nvSpPr>
        <dsp:cNvPr id="0" name=""/>
        <dsp:cNvSpPr/>
      </dsp:nvSpPr>
      <dsp:spPr>
        <a:xfrm rot="5400000">
          <a:off x="1582788" y="1197577"/>
          <a:ext cx="376978" cy="2730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Explore how skeletons and muscles are used for support, protection and movement</a:t>
          </a:r>
        </a:p>
      </dsp:txBody>
      <dsp:txXfrm rot="-5400000">
        <a:off x="405977" y="2392792"/>
        <a:ext cx="2712198" cy="340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FFD8-6930-694D-A6BA-82083D403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16F8A-69D3-974D-955D-EC0705DC9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661F6-7A42-1D42-9FEF-E2A0FFC7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16455-32D6-4E46-B33E-10D557A5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67096-6272-1A45-B1A6-38A32EEB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2BB8-1112-1C48-9CDC-57BAA369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8BDCE-9C36-9946-97BE-6E2AD5A06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4B452-4572-7F4D-8316-06F91C82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4F78-CAC3-BB4E-8BF1-A9DBC4C7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7D9B2-FB25-4340-80C7-151B5434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3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EC992-0B67-4F42-AE01-E61018DD2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7F105-96AE-CF44-8B43-410BA5483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93EF-4631-4D4E-B8EF-7F3F980E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05955-8D59-6A4A-9104-4916A484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5D4E-7F76-B542-A821-1D759052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8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CEC2-3D7E-C24E-B76A-CF591B9C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6C1FA-531F-0E48-ADB2-CB32981F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53607-4E40-F24C-9D23-180CC6AA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013F2-BFDA-F345-9016-A88CFDA8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497F4-1B3A-A84E-A958-F9876460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7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A833-223A-9746-82A0-8A299AED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C60C2-2D06-AF4F-A977-65C43E2F9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6426-B746-F942-8C8A-98DB9F5E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C0D67-B98C-8141-AF4F-5C0E5764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09B5-BD17-D445-B920-08AD77B3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9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C965-E74E-F040-B2BB-1100048A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5A7D0-2A2B-6C4F-87CF-3848E7D96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69143-9D2E-FC4E-AAB0-6E0643185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684F1-87BA-A643-94C6-115F8795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6369E-61BD-4744-80C4-595EF07B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0C843-627F-7049-A7FA-9447B540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9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CB8D-F43C-D54C-A7A4-09EE003B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AF7A3-E20B-9E49-9B78-F28716DBB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FED24-E41D-744C-A421-379BE59AB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A8C76-CF2B-0345-8050-861340E72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13FE1-27B8-7B46-9DF8-4194AF71A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C2335-6940-9C45-9700-14A759D9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31/07/2022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E799C-6AB3-BB4C-AC0F-1C41C3A5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98235-F6F2-884C-A287-4BC5C095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4955-FFC2-B346-90DE-8419C03F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39514-182A-8948-9F25-DADC6BF1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31/07/2022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CC715-AEBF-E448-9D2F-BB37EE45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7317E-AE4B-4045-9B59-E5B8BC9F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98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3F68E-0D83-B94C-AD8A-817AD6A3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31/07/2022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93AA6-E662-DE4B-852F-A8A8C4B4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1CE80-B941-0844-84A1-EFAC9710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4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4F6D-8504-0C46-94DE-6AD6BD70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B40B-BE4C-B545-BCE7-86FD2B65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1A4FA-8C25-BC49-AF60-389908FAE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D63DE-696E-7C44-A167-9CA17DE0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DB105-921F-8949-A7C1-903FEC6D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AEAE9-DA3B-CF44-A6CE-F54B1873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CFB6-D7FB-1946-8D18-395CAF63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700AD-84F3-0944-8DEA-D90EB7A82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53787-BD09-164A-8406-6D7C3A310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DCEF3-6923-6148-A57C-258A937B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468DC-3F92-5849-BBAA-F0C0F4FF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BB3B4-0EEC-834B-B442-8BAC0043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2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597C8-6D5B-8F45-B365-F77E3EE7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2AF2-059A-C646-A696-744438BE0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418B-7C95-9344-AFE4-FC31E24CE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0B35-C84F-0E4D-8DBF-872E66F5C97E}" type="datetimeFigureOut">
              <a:rPr lang="en-GB" smtClean="0"/>
              <a:t>31/07/2022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1887-4DF2-994D-9FC0-F588630D4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7F403-9CE4-8446-9B55-93B41C702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4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emf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emf"/><Relationship Id="rId9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55F925-A2D3-5040-A43A-FA1393D76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548" y="4771051"/>
            <a:ext cx="3116656" cy="1539089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A4FE3149-1881-904B-936F-85D28289BF8D}"/>
              </a:ext>
            </a:extLst>
          </p:cNvPr>
          <p:cNvSpPr txBox="1"/>
          <p:nvPr/>
        </p:nvSpPr>
        <p:spPr>
          <a:xfrm>
            <a:off x="3594438" y="4318956"/>
            <a:ext cx="1675152" cy="2215991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33CCCB"/>
                </a:solidFill>
              </a:rPr>
              <a:t>Muscles</a:t>
            </a:r>
          </a:p>
          <a:p>
            <a:pPr algn="ctr"/>
            <a:endParaRPr lang="en-GB" sz="1200" dirty="0">
              <a:solidFill>
                <a:srgbClr val="33CCCB"/>
              </a:solidFill>
            </a:endParaRPr>
          </a:p>
          <a:p>
            <a:pPr algn="ctr"/>
            <a:endParaRPr lang="en-GB" sz="1200" dirty="0">
              <a:solidFill>
                <a:srgbClr val="33CCCB"/>
              </a:solidFill>
            </a:endParaRPr>
          </a:p>
          <a:p>
            <a:pPr algn="ctr"/>
            <a:endParaRPr lang="en-GB" sz="1200" dirty="0">
              <a:solidFill>
                <a:srgbClr val="33CCCB"/>
              </a:solidFill>
            </a:endParaRPr>
          </a:p>
          <a:p>
            <a:pPr algn="ctr"/>
            <a:endParaRPr lang="en-GB" sz="1200" dirty="0">
              <a:solidFill>
                <a:srgbClr val="33CCCB"/>
              </a:solidFill>
            </a:endParaRPr>
          </a:p>
          <a:p>
            <a:pPr algn="ctr"/>
            <a:endParaRPr lang="en-GB" sz="1200" dirty="0">
              <a:solidFill>
                <a:srgbClr val="33CCCB"/>
              </a:solidFill>
            </a:endParaRPr>
          </a:p>
          <a:p>
            <a:pPr algn="ctr"/>
            <a:r>
              <a:rPr lang="en-GB" sz="1100" dirty="0"/>
              <a:t>Our muscles are attached to our bones by tendons.  They contract and relax, and always work in pairs. There are over 650 muscles in our bodies!</a:t>
            </a:r>
            <a:endParaRPr lang="en-GB" sz="1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98C4FCF-C2AF-304F-AAB9-AC2705AC201F}"/>
              </a:ext>
            </a:extLst>
          </p:cNvPr>
          <p:cNvSpPr txBox="1"/>
          <p:nvPr/>
        </p:nvSpPr>
        <p:spPr>
          <a:xfrm>
            <a:off x="3574401" y="994220"/>
            <a:ext cx="1675152" cy="2215991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33CCCB"/>
                </a:solidFill>
              </a:rPr>
              <a:t>Brain</a:t>
            </a:r>
          </a:p>
          <a:p>
            <a:pPr algn="ctr"/>
            <a:endParaRPr lang="en-GB" sz="1200" dirty="0">
              <a:solidFill>
                <a:srgbClr val="33CCCB"/>
              </a:solidFill>
            </a:endParaRPr>
          </a:p>
          <a:p>
            <a:pPr algn="ctr"/>
            <a:endParaRPr lang="en-GB" sz="1200" dirty="0">
              <a:solidFill>
                <a:srgbClr val="33CCCB"/>
              </a:solidFill>
            </a:endParaRPr>
          </a:p>
          <a:p>
            <a:pPr algn="ctr"/>
            <a:endParaRPr lang="en-GB" sz="1200" dirty="0">
              <a:solidFill>
                <a:srgbClr val="33CCCB"/>
              </a:solidFill>
            </a:endParaRPr>
          </a:p>
          <a:p>
            <a:pPr algn="ctr"/>
            <a:endParaRPr lang="en-GB" sz="1200" dirty="0">
              <a:solidFill>
                <a:srgbClr val="33CCCB"/>
              </a:solidFill>
            </a:endParaRPr>
          </a:p>
          <a:p>
            <a:pPr algn="ctr"/>
            <a:endParaRPr lang="en-GB" sz="1200" dirty="0">
              <a:solidFill>
                <a:srgbClr val="33CCCB"/>
              </a:solidFill>
            </a:endParaRPr>
          </a:p>
          <a:p>
            <a:pPr algn="ctr"/>
            <a:r>
              <a:rPr lang="en-GB" sz="1100" dirty="0"/>
              <a:t>The Brain is like a computer and controls our nervous system.  </a:t>
            </a:r>
            <a:br>
              <a:rPr lang="en-GB" sz="1100" dirty="0"/>
            </a:br>
            <a:r>
              <a:rPr lang="en-GB" sz="1100" dirty="0"/>
              <a:t>It controls our breathing, movement and our thoughts.  </a:t>
            </a:r>
            <a:endParaRPr lang="en-GB" sz="1200" dirty="0"/>
          </a:p>
        </p:txBody>
      </p:sp>
      <p:pic>
        <p:nvPicPr>
          <p:cNvPr id="3" name="Picture 2" descr="A close up of a toy&#10;&#10;Description automatically generated">
            <a:extLst>
              <a:ext uri="{FF2B5EF4-FFF2-40B4-BE49-F238E27FC236}">
                <a16:creationId xmlns:a16="http://schemas.microsoft.com/office/drawing/2014/main" id="{FFB68156-C727-1A4C-89BB-F62348623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251" y="820742"/>
            <a:ext cx="3492048" cy="595445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3520494" y="117574"/>
            <a:ext cx="4838460" cy="564543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rial Rounded MT Bold" panose="020F0704030504030204" pitchFamily="34" charset="77"/>
            </a:endParaRPr>
          </a:p>
          <a:p>
            <a:pPr algn="ctr"/>
            <a:r>
              <a:rPr lang="en-GB" sz="1600" dirty="0">
                <a:latin typeface="Arial Rounded MT Bold" panose="020F0704030504030204" pitchFamily="34" charset="77"/>
              </a:rPr>
              <a:t>Knowledge Organiser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Animals Including Humans – What Makes Us</a:t>
            </a:r>
          </a:p>
          <a:p>
            <a:pPr algn="ctr"/>
            <a:endParaRPr lang="en-GB" sz="1400" dirty="0">
              <a:latin typeface="Arial Rounded MT Bold" panose="020F0704030504030204" pitchFamily="34" charset="77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BBDA32-63C6-B04E-9408-14FF127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698993"/>
              </p:ext>
            </p:extLst>
          </p:nvPr>
        </p:nvGraphicFramePr>
        <p:xfrm>
          <a:off x="8558829" y="168441"/>
          <a:ext cx="3436262" cy="313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82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2031280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70663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77"/>
                        </a:rPr>
                        <a:t>ROCKET WORDS</a:t>
                      </a:r>
                    </a:p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Learn these words </a:t>
                      </a:r>
                      <a:br>
                        <a:rPr lang="en-GB" sz="1200" dirty="0">
                          <a:latin typeface="Arial Rounded MT Bold" panose="020F0704030504030204" pitchFamily="34" charset="77"/>
                        </a:rPr>
                      </a:br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and their definitions.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320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Key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4844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 Rounded MT Bold" panose="020F0704030504030204" pitchFamily="34" charset="77"/>
                        </a:rPr>
                        <a:t>skeleton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 Rounded MT Bold" panose="020F0704030504030204" pitchFamily="34" charset="77"/>
                        </a:rPr>
                        <a:t>The set of bones on a human or animal, joined together to make our structure.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60657"/>
                  </a:ext>
                </a:extLst>
              </a:tr>
              <a:tr h="57530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 Rounded MT Bold" panose="020F0704030504030204" pitchFamily="34" charset="77"/>
                        </a:rPr>
                        <a:t>tendon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 Rounded MT Bold" panose="020F0704030504030204" pitchFamily="34" charset="77"/>
                        </a:rPr>
                        <a:t>A tough, elastic tissue which connects the muscles and bones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073176"/>
                  </a:ext>
                </a:extLst>
              </a:tr>
              <a:tr h="408346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 Rounded MT Bold" panose="020F0704030504030204" pitchFamily="34" charset="77"/>
                        </a:rPr>
                        <a:t>involuntary muscles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 Rounded MT Bold" panose="020F0704030504030204" pitchFamily="34" charset="77"/>
                        </a:rPr>
                        <a:t>Muscles not controlled by an individual’s will.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883998"/>
                  </a:ext>
                </a:extLst>
              </a:tr>
              <a:tr h="574936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 Rounded MT Bold" panose="020F0704030504030204" pitchFamily="34" charset="77"/>
                        </a:rPr>
                        <a:t>voluntary muscles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 Rounded MT Bold" panose="020F0704030504030204" pitchFamily="34" charset="77"/>
                        </a:rPr>
                        <a:t>Muscles whose actions are controlled by an individual’s will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65980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2AAF0AA-A05D-D043-8979-FDAB936988AC}"/>
              </a:ext>
            </a:extLst>
          </p:cNvPr>
          <p:cNvSpPr/>
          <p:nvPr/>
        </p:nvSpPr>
        <p:spPr>
          <a:xfrm>
            <a:off x="3520495" y="765239"/>
            <a:ext cx="4838460" cy="5954451"/>
          </a:xfrm>
          <a:prstGeom prst="roundRect">
            <a:avLst>
              <a:gd name="adj" fmla="val 5234"/>
            </a:avLst>
          </a:prstGeom>
          <a:noFill/>
          <a:ln w="19050"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844A1F-C831-9E44-82E8-D6634B038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389" y="6367471"/>
            <a:ext cx="1178928" cy="359403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773529-A8C8-E644-96E9-434F63E3AA95}"/>
              </a:ext>
            </a:extLst>
          </p:cNvPr>
          <p:cNvSpPr/>
          <p:nvPr/>
        </p:nvSpPr>
        <p:spPr>
          <a:xfrm>
            <a:off x="235973" y="3241445"/>
            <a:ext cx="3154788" cy="344961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Lesson sequence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A4D0624-E836-C34C-A76D-C06C83AAC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91489">
            <a:off x="11084967" y="-81929"/>
            <a:ext cx="1218649" cy="121864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7C06360-91F1-E746-8B1B-3E239FF29AF8}"/>
              </a:ext>
            </a:extLst>
          </p:cNvPr>
          <p:cNvSpPr/>
          <p:nvPr/>
        </p:nvSpPr>
        <p:spPr>
          <a:xfrm>
            <a:off x="6596391" y="836601"/>
            <a:ext cx="1622316" cy="62436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33CCCB"/>
                </a:solidFill>
              </a:rPr>
              <a:t>Skull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Protects brain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Creates facial structure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C37D735-888E-BA46-A940-C726E21EEC43}"/>
              </a:ext>
            </a:extLst>
          </p:cNvPr>
          <p:cNvSpPr/>
          <p:nvPr/>
        </p:nvSpPr>
        <p:spPr>
          <a:xfrm>
            <a:off x="6501779" y="1585437"/>
            <a:ext cx="1720202" cy="79387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33CCCB"/>
                </a:solidFill>
              </a:rPr>
              <a:t>Ribcage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Protects heart and lungs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Supports shoulder and chest muscles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C2501A1-C749-2044-B51C-B7F4EE80869B}"/>
              </a:ext>
            </a:extLst>
          </p:cNvPr>
          <p:cNvSpPr/>
          <p:nvPr/>
        </p:nvSpPr>
        <p:spPr>
          <a:xfrm>
            <a:off x="7029750" y="3911306"/>
            <a:ext cx="1188957" cy="89335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33CCCB"/>
                </a:solidFill>
              </a:rPr>
              <a:t>Limbs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Movement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Handling and carrying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54ADC59-AC69-AF4B-80E1-8B8BEF7DD1C6}"/>
              </a:ext>
            </a:extLst>
          </p:cNvPr>
          <p:cNvSpPr/>
          <p:nvPr/>
        </p:nvSpPr>
        <p:spPr>
          <a:xfrm>
            <a:off x="6969756" y="2477246"/>
            <a:ext cx="1248951" cy="122612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33CCCB"/>
                </a:solidFill>
              </a:rPr>
              <a:t>Spine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Protects spinal cord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Balance and structure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Enables flexible motion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33626B2-BBD1-0144-942A-844FBF872A79}"/>
              </a:ext>
            </a:extLst>
          </p:cNvPr>
          <p:cNvSpPr/>
          <p:nvPr/>
        </p:nvSpPr>
        <p:spPr>
          <a:xfrm>
            <a:off x="6464712" y="4969096"/>
            <a:ext cx="1437415" cy="1143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33CCCB"/>
                </a:solidFill>
              </a:rPr>
              <a:t>Pelvis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Supports upper body weight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Attachment for lower limbs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Protects organs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E3897A-AF64-244A-A1F0-2379A3A511EB}"/>
              </a:ext>
            </a:extLst>
          </p:cNvPr>
          <p:cNvCxnSpPr>
            <a:cxnSpLocks/>
          </p:cNvCxnSpPr>
          <p:nvPr/>
        </p:nvCxnSpPr>
        <p:spPr>
          <a:xfrm flipH="1">
            <a:off x="6014516" y="1142257"/>
            <a:ext cx="581875" cy="0"/>
          </a:xfrm>
          <a:prstGeom prst="straightConnector1">
            <a:avLst/>
          </a:prstGeom>
          <a:ln w="19050">
            <a:solidFill>
              <a:srgbClr val="33CC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B247C41-DFBC-F54C-9658-A4FF0A07669E}"/>
              </a:ext>
            </a:extLst>
          </p:cNvPr>
          <p:cNvCxnSpPr>
            <a:cxnSpLocks/>
          </p:cNvCxnSpPr>
          <p:nvPr/>
        </p:nvCxnSpPr>
        <p:spPr>
          <a:xfrm flipH="1" flipV="1">
            <a:off x="5710291" y="3463499"/>
            <a:ext cx="835396" cy="1505597"/>
          </a:xfrm>
          <a:prstGeom prst="straightConnector1">
            <a:avLst/>
          </a:prstGeom>
          <a:ln w="19050">
            <a:solidFill>
              <a:srgbClr val="33CC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C4EC4C8-0F72-F44A-9902-0B05DC68E1EE}"/>
              </a:ext>
            </a:extLst>
          </p:cNvPr>
          <p:cNvCxnSpPr>
            <a:cxnSpLocks/>
          </p:cNvCxnSpPr>
          <p:nvPr/>
        </p:nvCxnSpPr>
        <p:spPr>
          <a:xfrm flipH="1" flipV="1">
            <a:off x="6685936" y="3330167"/>
            <a:ext cx="497483" cy="581139"/>
          </a:xfrm>
          <a:prstGeom prst="straightConnector1">
            <a:avLst/>
          </a:prstGeom>
          <a:ln w="19050">
            <a:solidFill>
              <a:srgbClr val="33CC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37BD356-F1C8-D544-8763-95CFDD748FCB}"/>
              </a:ext>
            </a:extLst>
          </p:cNvPr>
          <p:cNvCxnSpPr>
            <a:cxnSpLocks/>
          </p:cNvCxnSpPr>
          <p:nvPr/>
        </p:nvCxnSpPr>
        <p:spPr>
          <a:xfrm flipH="1">
            <a:off x="5941441" y="3045244"/>
            <a:ext cx="1015757" cy="0"/>
          </a:xfrm>
          <a:prstGeom prst="straightConnector1">
            <a:avLst/>
          </a:prstGeom>
          <a:ln w="19050">
            <a:solidFill>
              <a:srgbClr val="33CC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FD10DE3-DC3D-AA4D-A3F0-30C84C638438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5941441" y="1982374"/>
            <a:ext cx="560338" cy="494872"/>
          </a:xfrm>
          <a:prstGeom prst="straightConnector1">
            <a:avLst/>
          </a:prstGeom>
          <a:ln w="19050">
            <a:solidFill>
              <a:srgbClr val="33CC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 close up of a tattoo&#10;&#10;Description automatically generated">
            <a:extLst>
              <a:ext uri="{FF2B5EF4-FFF2-40B4-BE49-F238E27FC236}">
                <a16:creationId xmlns:a16="http://schemas.microsoft.com/office/drawing/2014/main" id="{8549063B-554D-5844-8E43-DF86ACC8A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498" y="1278202"/>
            <a:ext cx="1104519" cy="793873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9C0D25C-B58A-7641-AC6C-24901A553315}"/>
              </a:ext>
            </a:extLst>
          </p:cNvPr>
          <p:cNvCxnSpPr>
            <a:cxnSpLocks/>
          </p:cNvCxnSpPr>
          <p:nvPr/>
        </p:nvCxnSpPr>
        <p:spPr>
          <a:xfrm flipH="1" flipV="1">
            <a:off x="6378891" y="4176060"/>
            <a:ext cx="650859" cy="257705"/>
          </a:xfrm>
          <a:prstGeom prst="straightConnector1">
            <a:avLst/>
          </a:prstGeom>
          <a:ln w="19050">
            <a:solidFill>
              <a:srgbClr val="33CC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picture containing person, indoor, sitting, table&#10;&#10;Description automatically generated">
            <a:extLst>
              <a:ext uri="{FF2B5EF4-FFF2-40B4-BE49-F238E27FC236}">
                <a16:creationId xmlns:a16="http://schemas.microsoft.com/office/drawing/2014/main" id="{EFE58E2B-809E-F248-AE2E-5D9F80C6B6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7227" flipH="1">
            <a:off x="3884874" y="4476020"/>
            <a:ext cx="1088206" cy="96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2E7EF05E-A444-FF4B-8843-B8BCF96E3AE7}"/>
              </a:ext>
            </a:extLst>
          </p:cNvPr>
          <p:cNvSpPr/>
          <p:nvPr/>
        </p:nvSpPr>
        <p:spPr>
          <a:xfrm>
            <a:off x="3622332" y="947434"/>
            <a:ext cx="1556214" cy="2324444"/>
          </a:xfrm>
          <a:prstGeom prst="roundRect">
            <a:avLst/>
          </a:prstGeom>
          <a:noFill/>
          <a:ln w="19050"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90520FA-305D-7E41-9CC0-E40F92F091CA}"/>
              </a:ext>
            </a:extLst>
          </p:cNvPr>
          <p:cNvSpPr/>
          <p:nvPr/>
        </p:nvSpPr>
        <p:spPr>
          <a:xfrm>
            <a:off x="3625961" y="4264626"/>
            <a:ext cx="1618422" cy="2324444"/>
          </a:xfrm>
          <a:prstGeom prst="roundRect">
            <a:avLst/>
          </a:prstGeom>
          <a:noFill/>
          <a:ln w="19050"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83A930-1F13-2046-8C7A-ABB33A0B6550}"/>
              </a:ext>
            </a:extLst>
          </p:cNvPr>
          <p:cNvSpPr/>
          <p:nvPr/>
        </p:nvSpPr>
        <p:spPr>
          <a:xfrm>
            <a:off x="8513602" y="3372109"/>
            <a:ext cx="274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What are the different food types?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051D0-CB46-1642-BC3F-05A8BF31BE9E}"/>
              </a:ext>
            </a:extLst>
          </p:cNvPr>
          <p:cNvSpPr/>
          <p:nvPr/>
        </p:nvSpPr>
        <p:spPr>
          <a:xfrm>
            <a:off x="8513602" y="3588473"/>
            <a:ext cx="34814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ymbolMT"/>
              </a:rPr>
              <a:t> </a:t>
            </a:r>
            <a:r>
              <a:rPr lang="en-GB" sz="1200" dirty="0">
                <a:latin typeface="Calibri" panose="020F0502020204030204" pitchFamily="34" charset="0"/>
              </a:rPr>
              <a:t>Fruit and vegetables </a:t>
            </a: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ymbolMT"/>
              </a:rPr>
              <a:t> </a:t>
            </a:r>
            <a:r>
              <a:rPr lang="en-GB" sz="1200" dirty="0">
                <a:latin typeface="Calibri" panose="020F0502020204030204" pitchFamily="34" charset="0"/>
              </a:rPr>
              <a:t>Bread, rice, potatoes, pasta and other </a:t>
            </a:r>
            <a:r>
              <a:rPr lang="en-GB" sz="1200" b="1" dirty="0">
                <a:latin typeface="Calibri" panose="020F0502020204030204" pitchFamily="34" charset="0"/>
              </a:rPr>
              <a:t>starchy </a:t>
            </a:r>
            <a:r>
              <a:rPr lang="en-GB" sz="1200" dirty="0">
                <a:latin typeface="Calibri" panose="020F0502020204030204" pitchFamily="34" charset="0"/>
              </a:rPr>
              <a:t>foods. </a:t>
            </a: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ymbolMT"/>
              </a:rPr>
              <a:t> </a:t>
            </a:r>
            <a:r>
              <a:rPr lang="en-GB" sz="1200" dirty="0">
                <a:latin typeface="Calibri" panose="020F0502020204030204" pitchFamily="34" charset="0"/>
              </a:rPr>
              <a:t>Milk and dairy </a:t>
            </a: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ymbolMT"/>
              </a:rPr>
              <a:t> </a:t>
            </a:r>
            <a:r>
              <a:rPr lang="en-GB" sz="1200" dirty="0">
                <a:latin typeface="Calibri" panose="020F0502020204030204" pitchFamily="34" charset="0"/>
              </a:rPr>
              <a:t>Oils and spreads </a:t>
            </a: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ymbolMT"/>
              </a:rPr>
              <a:t> </a:t>
            </a:r>
            <a:r>
              <a:rPr lang="en-GB" sz="1200" dirty="0">
                <a:latin typeface="Calibri" panose="020F0502020204030204" pitchFamily="34" charset="0"/>
              </a:rPr>
              <a:t>Meat, fish, eggs, beans and other non-dairy sources of protein</a:t>
            </a:r>
            <a:r>
              <a:rPr lang="en-GB" sz="1200" b="1" dirty="0">
                <a:latin typeface="Calibri" panose="020F0502020204030204" pitchFamily="34" charset="0"/>
              </a:rPr>
              <a:t>. </a:t>
            </a:r>
            <a:endParaRPr lang="en-GB" sz="1200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8B6F6C-E9F4-F349-B1A4-9378B1A70C81}"/>
              </a:ext>
            </a:extLst>
          </p:cNvPr>
          <p:cNvSpPr/>
          <p:nvPr/>
        </p:nvSpPr>
        <p:spPr>
          <a:xfrm>
            <a:off x="148662" y="168441"/>
            <a:ext cx="333669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33CCCB"/>
                </a:solidFill>
              </a:rPr>
              <a:t>What are the different types of nutrients? </a:t>
            </a:r>
            <a:endParaRPr lang="en-GB" sz="800" b="1" dirty="0">
              <a:solidFill>
                <a:srgbClr val="33CCCB"/>
              </a:solidFill>
            </a:endParaRPr>
          </a:p>
          <a:p>
            <a:endParaRPr lang="en-GB" sz="400" dirty="0">
              <a:latin typeface="SymbolM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alibri" panose="020F0502020204030204" pitchFamily="34" charset="0"/>
              </a:rPr>
              <a:t>Protein help your body to grow and repair itself</a:t>
            </a:r>
            <a:br>
              <a:rPr lang="en-GB" sz="1050" dirty="0">
                <a:latin typeface="Calibri" panose="020F0502020204030204" pitchFamily="34" charset="0"/>
              </a:rPr>
            </a:br>
            <a:r>
              <a:rPr lang="en-GB" sz="1050" dirty="0">
                <a:latin typeface="Calibri" panose="020F0502020204030204" pitchFamily="34" charset="0"/>
              </a:rPr>
              <a:t>examples include </a:t>
            </a:r>
            <a:r>
              <a:rPr lang="en-GB" sz="1050" b="1" dirty="0">
                <a:latin typeface="Calibri" panose="020F0502020204030204" pitchFamily="34" charset="0"/>
              </a:rPr>
              <a:t>red meat, yogurt, beans </a:t>
            </a:r>
            <a:endParaRPr lang="en-GB" sz="105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alibri" panose="020F0502020204030204" pitchFamily="34" charset="0"/>
              </a:rPr>
              <a:t>Carbohydrates give you energy examples include </a:t>
            </a:r>
            <a:r>
              <a:rPr lang="en-GB" sz="1050" b="1" dirty="0">
                <a:latin typeface="Calibri" panose="020F0502020204030204" pitchFamily="34" charset="0"/>
              </a:rPr>
              <a:t>bread, potatoes, pasta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alibri" panose="020F0502020204030204" pitchFamily="34" charset="0"/>
              </a:rPr>
              <a:t>Fats give you energy examples include </a:t>
            </a:r>
            <a:r>
              <a:rPr lang="en-GB" sz="1050" b="1" dirty="0">
                <a:latin typeface="Calibri" panose="020F0502020204030204" pitchFamily="34" charset="0"/>
              </a:rPr>
              <a:t>nuts, oils, avocados </a:t>
            </a:r>
            <a:endParaRPr lang="en-GB" sz="1050" b="1" dirty="0">
              <a:latin typeface="SymbolM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alibri" panose="020F0502020204030204" pitchFamily="34" charset="0"/>
              </a:rPr>
              <a:t>Vitamins keep your body healthy examples of foods high in vitamins include </a:t>
            </a:r>
            <a:r>
              <a:rPr lang="en-GB" sz="1050" b="1" dirty="0">
                <a:latin typeface="Calibri" panose="020F0502020204030204" pitchFamily="34" charset="0"/>
              </a:rPr>
              <a:t>oranges, carrots and nuts </a:t>
            </a:r>
            <a:endParaRPr lang="en-GB" sz="1050" b="1" dirty="0">
              <a:latin typeface="SymbolM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alibri" panose="020F0502020204030204" pitchFamily="34" charset="0"/>
              </a:rPr>
              <a:t>Minerals keep your body healthy examples of foods high in vitamins include </a:t>
            </a:r>
            <a:r>
              <a:rPr lang="en-GB" sz="1050" b="1" dirty="0">
                <a:latin typeface="Calibri" panose="020F0502020204030204" pitchFamily="34" charset="0"/>
              </a:rPr>
              <a:t>milk, sweetcorn, spinach </a:t>
            </a:r>
            <a:endParaRPr lang="en-GB" sz="1050" b="1" dirty="0">
              <a:latin typeface="SymbolM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alibri" panose="020F0502020204030204" pitchFamily="34" charset="0"/>
              </a:rPr>
              <a:t>Fibre helps you to digest the food that you have eaten examples of foods high in fibre include </a:t>
            </a:r>
            <a:r>
              <a:rPr lang="en-GB" sz="1050" b="1" dirty="0">
                <a:latin typeface="Calibri" panose="020F0502020204030204" pitchFamily="34" charset="0"/>
              </a:rPr>
              <a:t>wholegrain bread, cereals and lentils </a:t>
            </a:r>
            <a:endParaRPr lang="en-GB" sz="1050" b="1" dirty="0">
              <a:latin typeface="SymbolM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alibri" panose="020F0502020204030204" pitchFamily="34" charset="0"/>
              </a:rPr>
              <a:t>Water helps to move </a:t>
            </a:r>
            <a:r>
              <a:rPr lang="en-GB" sz="1050" b="1" dirty="0">
                <a:latin typeface="Calibri" panose="020F0502020204030204" pitchFamily="34" charset="0"/>
              </a:rPr>
              <a:t>nutrients </a:t>
            </a:r>
            <a:r>
              <a:rPr lang="en-GB" sz="1050" dirty="0">
                <a:latin typeface="Calibri" panose="020F0502020204030204" pitchFamily="34" charset="0"/>
              </a:rPr>
              <a:t>in your body and get rid of waste that you don’t need examples of foods high in water include </a:t>
            </a:r>
            <a:r>
              <a:rPr lang="en-GB" sz="1050" b="1" dirty="0">
                <a:latin typeface="Calibri" panose="020F0502020204030204" pitchFamily="34" charset="0"/>
              </a:rPr>
              <a:t>celery, cucumber, tomatoes </a:t>
            </a:r>
            <a:endParaRPr lang="en-GB" sz="1050" b="1" dirty="0">
              <a:effectLst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EAB5A15-11EE-B64D-8EB5-C7DAD040B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205963"/>
              </p:ext>
            </p:extLst>
          </p:nvPr>
        </p:nvGraphicFramePr>
        <p:xfrm>
          <a:off x="235973" y="3734906"/>
          <a:ext cx="3136578" cy="2954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53554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407</Words>
  <Application>Microsoft Office PowerPoint</Application>
  <PresentationFormat>Widescreen</PresentationFormat>
  <Paragraphs>122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SymbolMT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Nikki Wood</cp:lastModifiedBy>
  <cp:revision>72</cp:revision>
  <cp:lastPrinted>2019-04-05T13:47:03Z</cp:lastPrinted>
  <dcterms:created xsi:type="dcterms:W3CDTF">2019-03-22T07:10:13Z</dcterms:created>
  <dcterms:modified xsi:type="dcterms:W3CDTF">2022-07-31T14:18:32Z</dcterms:modified>
</cp:coreProperties>
</file>