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27" r:id="rId2"/>
    <p:sldId id="258" r:id="rId3"/>
    <p:sldId id="304" r:id="rId4"/>
    <p:sldId id="305" r:id="rId5"/>
    <p:sldId id="306"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8"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1" autoAdjust="0"/>
    <p:restoredTop sz="77440" autoAdjust="0"/>
  </p:normalViewPr>
  <p:slideViewPr>
    <p:cSldViewPr snapToGrid="0">
      <p:cViewPr varScale="1">
        <p:scale>
          <a:sx n="68" d="100"/>
          <a:sy n="68" d="100"/>
        </p:scale>
        <p:origin x="2155" y="53"/>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80"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7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6.tif"/><Relationship Id="rId4" Type="http://schemas.openxmlformats.org/officeDocument/2006/relationships/image" Target="../media/image2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6" y="1520575"/>
            <a:ext cx="7654246" cy="4035099"/>
          </a:xfrm>
          <a:prstGeom prst="rect">
            <a:avLst/>
          </a:prstGeom>
          <a:solidFill>
            <a:schemeClr val="bg1"/>
          </a:solid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5600" y="3262166"/>
            <a:ext cx="2983195" cy="3480363"/>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srcRect/>
          <a:stretch/>
        </p:blipFill>
        <p:spPr>
          <a:xfrm>
            <a:off x="592262" y="3564402"/>
            <a:ext cx="3087046"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a16="http://schemas.microsoft.com/office/drawing/2014/main" id="{6E5CC4D7-455B-8D4B-B0F2-0130A222F546}"/>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126560" y="1303615"/>
            <a:ext cx="5114400" cy="3876425"/>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001177" y="1473201"/>
            <a:ext cx="7358602"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97028" y="1252020"/>
            <a:ext cx="7424448" cy="4833999"/>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87814" y="5282621"/>
            <a:ext cx="2633216"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835" y="3965663"/>
            <a:ext cx="1663394" cy="3229771"/>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r>
              <a:rPr lang="en-GB" sz="5400" dirty="0">
                <a:solidFill>
                  <a:schemeClr val="bg1"/>
                </a:solidFill>
                <a:latin typeface="Roboto" panose="02000000000000000000" pitchFamily="2" charset="0"/>
                <a:ea typeface="Roboto" panose="02000000000000000000" pitchFamily="2" charset="0"/>
              </a:rPr>
              <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r>
              <a:rPr lang="en-GB" dirty="0"/>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7 Aspects of Level 1?</a:t>
            </a:r>
            <a:endParaRPr sz="3000" b="1" dirty="0"/>
          </a:p>
        </p:txBody>
      </p:sp>
      <p:pic>
        <p:nvPicPr>
          <p:cNvPr id="4" name="Google Shape;83;p13">
            <a:extLst>
              <a:ext uri="{FF2B5EF4-FFF2-40B4-BE49-F238E27FC236}">
                <a16:creationId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pic>
        <p:nvPicPr>
          <p:cNvPr id="6" name="Picture 5">
            <a:extLst>
              <a:ext uri="{FF2B5EF4-FFF2-40B4-BE49-F238E27FC236}">
                <a16:creationId xmlns:a16="http://schemas.microsoft.com/office/drawing/2014/main" id="{721FFD5A-CFCB-FB41-52C0-05A121708981}"/>
              </a:ext>
            </a:extLst>
          </p:cNvPr>
          <p:cNvPicPr>
            <a:picLocks noChangeAspect="1"/>
          </p:cNvPicPr>
          <p:nvPr/>
        </p:nvPicPr>
        <p:blipFill>
          <a:blip r:embed="rId4"/>
          <a:srcRect/>
          <a:stretch/>
        </p:blipFill>
        <p:spPr>
          <a:xfrm>
            <a:off x="5871931" y="2971800"/>
            <a:ext cx="2699133" cy="2977127"/>
          </a:xfrm>
          <a:prstGeom prst="rect">
            <a:avLst/>
          </a:prstGeom>
        </p:spPr>
      </p:pic>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16741</TotalTime>
  <Words>1778</Words>
  <Application>Microsoft Office PowerPoint</Application>
  <PresentationFormat>On-screen Show (4:3)</PresentationFormat>
  <Paragraphs>217</Paragraphs>
  <Slides>24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Roboto</vt:lpstr>
      <vt:lpstr>Courier New</vt: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Kate Mogridge</cp:lastModifiedBy>
  <cp:revision>66</cp:revision>
  <dcterms:created xsi:type="dcterms:W3CDTF">2018-11-28T12:21:41Z</dcterms:created>
  <dcterms:modified xsi:type="dcterms:W3CDTF">2023-05-18T10:32:33Z</dcterms:modified>
</cp:coreProperties>
</file>